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147375022" r:id="rId5"/>
    <p:sldId id="2147375070" r:id="rId6"/>
    <p:sldId id="260" r:id="rId7"/>
    <p:sldId id="2147374957" r:id="rId8"/>
    <p:sldId id="2147374955" r:id="rId9"/>
    <p:sldId id="2147374962" r:id="rId10"/>
    <p:sldId id="2147375019" r:id="rId11"/>
    <p:sldId id="2147375020" r:id="rId12"/>
    <p:sldId id="2147374959" r:id="rId13"/>
    <p:sldId id="2147374892" r:id="rId14"/>
    <p:sldId id="263" r:id="rId15"/>
    <p:sldId id="2147375036" r:id="rId16"/>
    <p:sldId id="2147374872" r:id="rId17"/>
    <p:sldId id="2147375037" r:id="rId18"/>
    <p:sldId id="2147375012" r:id="rId19"/>
    <p:sldId id="2147375060" r:id="rId20"/>
    <p:sldId id="2147375062" r:id="rId21"/>
    <p:sldId id="2147374883" r:id="rId22"/>
    <p:sldId id="2147375064" r:id="rId23"/>
    <p:sldId id="2147375072" r:id="rId24"/>
    <p:sldId id="2147375016" r:id="rId25"/>
    <p:sldId id="2147375013" r:id="rId26"/>
    <p:sldId id="2147375074" r:id="rId27"/>
    <p:sldId id="2147375061" r:id="rId28"/>
    <p:sldId id="2147375066" r:id="rId29"/>
    <p:sldId id="2147375004" r:id="rId30"/>
    <p:sldId id="2147375003" r:id="rId31"/>
    <p:sldId id="266" r:id="rId32"/>
    <p:sldId id="2147375014" r:id="rId33"/>
    <p:sldId id="2147375002" r:id="rId34"/>
    <p:sldId id="2147375007" r:id="rId35"/>
    <p:sldId id="2147375011" r:id="rId36"/>
    <p:sldId id="2147375065" r:id="rId37"/>
    <p:sldId id="2147375035" r:id="rId38"/>
    <p:sldId id="2147375024" r:id="rId39"/>
    <p:sldId id="2147375068" r:id="rId40"/>
    <p:sldId id="272" r:id="rId41"/>
    <p:sldId id="2147375069" r:id="rId42"/>
    <p:sldId id="2147375071" r:id="rId43"/>
    <p:sldId id="2147375067" r:id="rId44"/>
    <p:sldId id="2147374956" r:id="rId45"/>
    <p:sldId id="2147375049" r:id="rId46"/>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97F"/>
    <a:srgbClr val="F4F9FB"/>
    <a:srgbClr val="053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63C9F-CCDF-44CD-BD65-A8C1DE0442DE}" v="606" dt="2026-03-25T19:25:20.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66383" autoAdjust="0"/>
  </p:normalViewPr>
  <p:slideViewPr>
    <p:cSldViewPr snapToGrid="0">
      <p:cViewPr varScale="1">
        <p:scale>
          <a:sx n="64" d="100"/>
          <a:sy n="64" d="100"/>
        </p:scale>
        <p:origin x="54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en van der Holst" userId="0fab7995-4513-41b7-b826-2c3ab476e87e" providerId="ADAL" clId="{936670E4-05CD-47CC-B124-02CD4DEFEC87}"/>
    <pc:docChg chg="undo custSel addSld delSld modSld sldOrd modShowInfo">
      <pc:chgData name="Jeroen van der Holst" userId="0fab7995-4513-41b7-b826-2c3ab476e87e" providerId="ADAL" clId="{936670E4-05CD-47CC-B124-02CD4DEFEC87}" dt="2026-03-25T19:25:20.242" v="28459" actId="20577"/>
      <pc:docMkLst>
        <pc:docMk/>
      </pc:docMkLst>
      <pc:sldChg chg="modSp mod modNotesTx">
        <pc:chgData name="Jeroen van der Holst" userId="0fab7995-4513-41b7-b826-2c3ab476e87e" providerId="ADAL" clId="{936670E4-05CD-47CC-B124-02CD4DEFEC87}" dt="2026-03-25T08:11:00.436" v="25723" actId="20577"/>
        <pc:sldMkLst>
          <pc:docMk/>
          <pc:sldMk cId="3798253610" sldId="260"/>
        </pc:sldMkLst>
        <pc:spChg chg="mod">
          <ac:chgData name="Jeroen van der Holst" userId="0fab7995-4513-41b7-b826-2c3ab476e87e" providerId="ADAL" clId="{936670E4-05CD-47CC-B124-02CD4DEFEC87}" dt="2026-03-25T08:11:00.436" v="25723" actId="20577"/>
          <ac:spMkLst>
            <pc:docMk/>
            <pc:sldMk cId="3798253610" sldId="260"/>
            <ac:spMk id="3" creationId="{3E0B4991-4ADF-609D-18D8-434B426B8973}"/>
          </ac:spMkLst>
        </pc:spChg>
      </pc:sldChg>
      <pc:sldChg chg="modNotesTx">
        <pc:chgData name="Jeroen van der Holst" userId="0fab7995-4513-41b7-b826-2c3ab476e87e" providerId="ADAL" clId="{936670E4-05CD-47CC-B124-02CD4DEFEC87}" dt="2026-03-25T08:26:18.823" v="26368" actId="20577"/>
        <pc:sldMkLst>
          <pc:docMk/>
          <pc:sldMk cId="2252435035" sldId="263"/>
        </pc:sldMkLst>
      </pc:sldChg>
      <pc:sldChg chg="ord modNotesTx">
        <pc:chgData name="Jeroen van der Holst" userId="0fab7995-4513-41b7-b826-2c3ab476e87e" providerId="ADAL" clId="{936670E4-05CD-47CC-B124-02CD4DEFEC87}" dt="2026-03-25T08:45:16.295" v="27557" actId="20577"/>
        <pc:sldMkLst>
          <pc:docMk/>
          <pc:sldMk cId="2547745675" sldId="266"/>
        </pc:sldMkLst>
      </pc:sldChg>
      <pc:sldChg chg="addSp delSp modSp mod ord addAnim delAnim modAnim modNotesTx">
        <pc:chgData name="Jeroen van der Holst" userId="0fab7995-4513-41b7-b826-2c3ab476e87e" providerId="ADAL" clId="{936670E4-05CD-47CC-B124-02CD4DEFEC87}" dt="2026-03-25T09:47:11.296" v="27922" actId="20577"/>
        <pc:sldMkLst>
          <pc:docMk/>
          <pc:sldMk cId="3409251733" sldId="272"/>
        </pc:sldMkLst>
        <pc:spChg chg="mod">
          <ac:chgData name="Jeroen van der Holst" userId="0fab7995-4513-41b7-b826-2c3ab476e87e" providerId="ADAL" clId="{936670E4-05CD-47CC-B124-02CD4DEFEC87}" dt="2026-03-24T07:30:42.915" v="19703" actId="20577"/>
          <ac:spMkLst>
            <pc:docMk/>
            <pc:sldMk cId="3409251733" sldId="272"/>
            <ac:spMk id="3" creationId="{B3547CDE-7A2F-75BE-183B-09FF33D68FA8}"/>
          </ac:spMkLst>
        </pc:spChg>
        <pc:picChg chg="add mod">
          <ac:chgData name="Jeroen van der Holst" userId="0fab7995-4513-41b7-b826-2c3ab476e87e" providerId="ADAL" clId="{936670E4-05CD-47CC-B124-02CD4DEFEC87}" dt="2026-03-19T15:50:22.672" v="3237" actId="1036"/>
          <ac:picMkLst>
            <pc:docMk/>
            <pc:sldMk cId="3409251733" sldId="272"/>
            <ac:picMk id="5" creationId="{85DE7FB1-EEE9-7A4D-0A5F-0FEDA3E1F9E2}"/>
          </ac:picMkLst>
        </pc:picChg>
        <pc:picChg chg="add mod">
          <ac:chgData name="Jeroen van der Holst" userId="0fab7995-4513-41b7-b826-2c3ab476e87e" providerId="ADAL" clId="{936670E4-05CD-47CC-B124-02CD4DEFEC87}" dt="2026-03-19T15:50:22.672" v="3237" actId="1036"/>
          <ac:picMkLst>
            <pc:docMk/>
            <pc:sldMk cId="3409251733" sldId="272"/>
            <ac:picMk id="6" creationId="{84DD6B78-4670-827E-F1FB-981516B74239}"/>
          </ac:picMkLst>
        </pc:picChg>
        <pc:picChg chg="add mod">
          <ac:chgData name="Jeroen van der Holst" userId="0fab7995-4513-41b7-b826-2c3ab476e87e" providerId="ADAL" clId="{936670E4-05CD-47CC-B124-02CD4DEFEC87}" dt="2026-03-19T15:50:22.672" v="3237" actId="1036"/>
          <ac:picMkLst>
            <pc:docMk/>
            <pc:sldMk cId="3409251733" sldId="272"/>
            <ac:picMk id="7" creationId="{5D2ECA73-F04A-AF45-A228-C6E62415F119}"/>
          </ac:picMkLst>
        </pc:picChg>
        <pc:picChg chg="add mod">
          <ac:chgData name="Jeroen van der Holst" userId="0fab7995-4513-41b7-b826-2c3ab476e87e" providerId="ADAL" clId="{936670E4-05CD-47CC-B124-02CD4DEFEC87}" dt="2026-03-19T15:50:22.672" v="3237" actId="1036"/>
          <ac:picMkLst>
            <pc:docMk/>
            <pc:sldMk cId="3409251733" sldId="272"/>
            <ac:picMk id="8" creationId="{06EB7E5A-93AE-B461-3250-2D8F9D3D0D3C}"/>
          </ac:picMkLst>
        </pc:picChg>
        <pc:picChg chg="add mod">
          <ac:chgData name="Jeroen van der Holst" userId="0fab7995-4513-41b7-b826-2c3ab476e87e" providerId="ADAL" clId="{936670E4-05CD-47CC-B124-02CD4DEFEC87}" dt="2026-03-19T15:50:22.672" v="3237" actId="1036"/>
          <ac:picMkLst>
            <pc:docMk/>
            <pc:sldMk cId="3409251733" sldId="272"/>
            <ac:picMk id="9" creationId="{F4DE8302-CDF0-23FE-20E1-0C93FF2D30DC}"/>
          </ac:picMkLst>
        </pc:picChg>
      </pc:sldChg>
      <pc:sldChg chg="addSp delSp modSp mod ord addAnim delAnim modAnim modNotesTx">
        <pc:chgData name="Jeroen van der Holst" userId="0fab7995-4513-41b7-b826-2c3ab476e87e" providerId="ADAL" clId="{936670E4-05CD-47CC-B124-02CD4DEFEC87}" dt="2026-03-25T08:28:22.966" v="26546" actId="20577"/>
        <pc:sldMkLst>
          <pc:docMk/>
          <pc:sldMk cId="3529585460" sldId="2147374872"/>
        </pc:sldMkLst>
        <pc:spChg chg="mod">
          <ac:chgData name="Jeroen van der Holst" userId="0fab7995-4513-41b7-b826-2c3ab476e87e" providerId="ADAL" clId="{936670E4-05CD-47CC-B124-02CD4DEFEC87}" dt="2026-03-23T19:09:24.374" v="13562" actId="20577"/>
          <ac:spMkLst>
            <pc:docMk/>
            <pc:sldMk cId="3529585460" sldId="2147374872"/>
            <ac:spMk id="2" creationId="{4F116E2E-1BBC-B432-A7B4-326BFC288901}"/>
          </ac:spMkLst>
        </pc:spChg>
        <pc:spChg chg="mod">
          <ac:chgData name="Jeroen van der Holst" userId="0fab7995-4513-41b7-b826-2c3ab476e87e" providerId="ADAL" clId="{936670E4-05CD-47CC-B124-02CD4DEFEC87}" dt="2026-03-23T17:35:51.755" v="6614" actId="1035"/>
          <ac:spMkLst>
            <pc:docMk/>
            <pc:sldMk cId="3529585460" sldId="2147374872"/>
            <ac:spMk id="7" creationId="{3910F8BF-BD24-E017-156E-B42BF86DF950}"/>
          </ac:spMkLst>
        </pc:spChg>
        <pc:spChg chg="mod">
          <ac:chgData name="Jeroen van der Holst" userId="0fab7995-4513-41b7-b826-2c3ab476e87e" providerId="ADAL" clId="{936670E4-05CD-47CC-B124-02CD4DEFEC87}" dt="2026-03-23T17:35:51.755" v="6614" actId="1035"/>
          <ac:spMkLst>
            <pc:docMk/>
            <pc:sldMk cId="3529585460" sldId="2147374872"/>
            <ac:spMk id="8" creationId="{5D36C17F-7903-BF5D-E834-936A333F2078}"/>
          </ac:spMkLst>
        </pc:spChg>
        <pc:spChg chg="mod">
          <ac:chgData name="Jeroen van der Holst" userId="0fab7995-4513-41b7-b826-2c3ab476e87e" providerId="ADAL" clId="{936670E4-05CD-47CC-B124-02CD4DEFEC87}" dt="2026-03-23T17:35:51.755" v="6614" actId="1035"/>
          <ac:spMkLst>
            <pc:docMk/>
            <pc:sldMk cId="3529585460" sldId="2147374872"/>
            <ac:spMk id="9" creationId="{AE934EE2-B313-71BF-80A8-9F4339A2DCFA}"/>
          </ac:spMkLst>
        </pc:spChg>
        <pc:spChg chg="mod">
          <ac:chgData name="Jeroen van der Holst" userId="0fab7995-4513-41b7-b826-2c3ab476e87e" providerId="ADAL" clId="{936670E4-05CD-47CC-B124-02CD4DEFEC87}" dt="2026-03-23T17:36:25.541" v="6646" actId="6549"/>
          <ac:spMkLst>
            <pc:docMk/>
            <pc:sldMk cId="3529585460" sldId="2147374872"/>
            <ac:spMk id="10" creationId="{E7157963-8DE8-1736-8908-B38201275D03}"/>
          </ac:spMkLst>
        </pc:spChg>
        <pc:picChg chg="mod">
          <ac:chgData name="Jeroen van der Holst" userId="0fab7995-4513-41b7-b826-2c3ab476e87e" providerId="ADAL" clId="{936670E4-05CD-47CC-B124-02CD4DEFEC87}" dt="2026-03-23T17:35:51.755" v="6614" actId="1035"/>
          <ac:picMkLst>
            <pc:docMk/>
            <pc:sldMk cId="3529585460" sldId="2147374872"/>
            <ac:picMk id="3" creationId="{68653F69-2903-B563-62C0-A4A820919A6D}"/>
          </ac:picMkLst>
        </pc:picChg>
        <pc:picChg chg="add mod">
          <ac:chgData name="Jeroen van der Holst" userId="0fab7995-4513-41b7-b826-2c3ab476e87e" providerId="ADAL" clId="{936670E4-05CD-47CC-B124-02CD4DEFEC87}" dt="2026-03-23T17:36:30.707" v="6647" actId="1076"/>
          <ac:picMkLst>
            <pc:docMk/>
            <pc:sldMk cId="3529585460" sldId="2147374872"/>
            <ac:picMk id="4" creationId="{D1E67390-EE02-7739-5D75-ACA759E9EF17}"/>
          </ac:picMkLst>
        </pc:picChg>
        <pc:picChg chg="mod">
          <ac:chgData name="Jeroen van der Holst" userId="0fab7995-4513-41b7-b826-2c3ab476e87e" providerId="ADAL" clId="{936670E4-05CD-47CC-B124-02CD4DEFEC87}" dt="2026-03-23T17:35:51.755" v="6614" actId="1035"/>
          <ac:picMkLst>
            <pc:docMk/>
            <pc:sldMk cId="3529585460" sldId="2147374872"/>
            <ac:picMk id="5" creationId="{3481905A-6141-63FA-27A3-0BC33FF3C24D}"/>
          </ac:picMkLst>
        </pc:picChg>
        <pc:picChg chg="mod">
          <ac:chgData name="Jeroen van der Holst" userId="0fab7995-4513-41b7-b826-2c3ab476e87e" providerId="ADAL" clId="{936670E4-05CD-47CC-B124-02CD4DEFEC87}" dt="2026-03-23T17:35:51.755" v="6614" actId="1035"/>
          <ac:picMkLst>
            <pc:docMk/>
            <pc:sldMk cId="3529585460" sldId="2147374872"/>
            <ac:picMk id="6" creationId="{00214C72-2213-B36B-5040-A0DAEA1A4157}"/>
          </ac:picMkLst>
        </pc:picChg>
        <pc:cxnChg chg="mod">
          <ac:chgData name="Jeroen van der Holst" userId="0fab7995-4513-41b7-b826-2c3ab476e87e" providerId="ADAL" clId="{936670E4-05CD-47CC-B124-02CD4DEFEC87}" dt="2026-03-23T17:35:51.755" v="6614" actId="1035"/>
          <ac:cxnSpMkLst>
            <pc:docMk/>
            <pc:sldMk cId="3529585460" sldId="2147374872"/>
            <ac:cxnSpMk id="11" creationId="{E521348B-A965-7E1A-F580-026BE7C994BD}"/>
          </ac:cxnSpMkLst>
        </pc:cxnChg>
        <pc:cxnChg chg="mod">
          <ac:chgData name="Jeroen van der Holst" userId="0fab7995-4513-41b7-b826-2c3ab476e87e" providerId="ADAL" clId="{936670E4-05CD-47CC-B124-02CD4DEFEC87}" dt="2026-03-23T17:34:59.489" v="6584" actId="1038"/>
          <ac:cxnSpMkLst>
            <pc:docMk/>
            <pc:sldMk cId="3529585460" sldId="2147374872"/>
            <ac:cxnSpMk id="12" creationId="{F09C10C1-115E-6871-B67B-C2036569473A}"/>
          </ac:cxnSpMkLst>
        </pc:cxnChg>
        <pc:cxnChg chg="mod">
          <ac:chgData name="Jeroen van der Holst" userId="0fab7995-4513-41b7-b826-2c3ab476e87e" providerId="ADAL" clId="{936670E4-05CD-47CC-B124-02CD4DEFEC87}" dt="2026-03-23T17:35:51.755" v="6614" actId="1035"/>
          <ac:cxnSpMkLst>
            <pc:docMk/>
            <pc:sldMk cId="3529585460" sldId="2147374872"/>
            <ac:cxnSpMk id="13" creationId="{C5807C53-2F7E-B9FA-6A8D-FFCD168C8F6B}"/>
          </ac:cxnSpMkLst>
        </pc:cxnChg>
        <pc:cxnChg chg="mod">
          <ac:chgData name="Jeroen van der Holst" userId="0fab7995-4513-41b7-b826-2c3ab476e87e" providerId="ADAL" clId="{936670E4-05CD-47CC-B124-02CD4DEFEC87}" dt="2026-03-23T17:35:51.755" v="6614" actId="1035"/>
          <ac:cxnSpMkLst>
            <pc:docMk/>
            <pc:sldMk cId="3529585460" sldId="2147374872"/>
            <ac:cxnSpMk id="14" creationId="{AF733A9E-2EC3-467E-B488-78973FA34721}"/>
          </ac:cxnSpMkLst>
        </pc:cxnChg>
        <pc:cxnChg chg="mod">
          <ac:chgData name="Jeroen van der Holst" userId="0fab7995-4513-41b7-b826-2c3ab476e87e" providerId="ADAL" clId="{936670E4-05CD-47CC-B124-02CD4DEFEC87}" dt="2026-03-23T17:34:40.043" v="6508" actId="1038"/>
          <ac:cxnSpMkLst>
            <pc:docMk/>
            <pc:sldMk cId="3529585460" sldId="2147374872"/>
            <ac:cxnSpMk id="15" creationId="{B43F7ADD-8D8B-9B43-DF1F-91E98554DD14}"/>
          </ac:cxnSpMkLst>
        </pc:cxnChg>
        <pc:cxnChg chg="mod">
          <ac:chgData name="Jeroen van der Holst" userId="0fab7995-4513-41b7-b826-2c3ab476e87e" providerId="ADAL" clId="{936670E4-05CD-47CC-B124-02CD4DEFEC87}" dt="2026-03-23T17:35:51.755" v="6614" actId="1035"/>
          <ac:cxnSpMkLst>
            <pc:docMk/>
            <pc:sldMk cId="3529585460" sldId="2147374872"/>
            <ac:cxnSpMk id="16" creationId="{3A2EF9C4-3A52-638B-60C9-E4A76ABCE1D9}"/>
          </ac:cxnSpMkLst>
        </pc:cxnChg>
      </pc:sldChg>
      <pc:sldChg chg="addSp delSp modSp mod ord modClrScheme chgLayout modNotesTx">
        <pc:chgData name="Jeroen van der Holst" userId="0fab7995-4513-41b7-b826-2c3ab476e87e" providerId="ADAL" clId="{936670E4-05CD-47CC-B124-02CD4DEFEC87}" dt="2026-03-25T08:38:50.273" v="27318" actId="20577"/>
        <pc:sldMkLst>
          <pc:docMk/>
          <pc:sldMk cId="1356364811" sldId="2147374883"/>
        </pc:sldMkLst>
        <pc:picChg chg="add">
          <ac:chgData name="Jeroen van der Holst" userId="0fab7995-4513-41b7-b826-2c3ab476e87e" providerId="ADAL" clId="{936670E4-05CD-47CC-B124-02CD4DEFEC87}" dt="2026-03-19T15:27:57.009" v="2315" actId="22"/>
          <ac:picMkLst>
            <pc:docMk/>
            <pc:sldMk cId="1356364811" sldId="2147374883"/>
            <ac:picMk id="8" creationId="{F787DE0A-8B2E-4D98-7F35-D340BB83C03F}"/>
          </ac:picMkLst>
        </pc:picChg>
        <pc:picChg chg="add mod">
          <ac:chgData name="Jeroen van der Holst" userId="0fab7995-4513-41b7-b826-2c3ab476e87e" providerId="ADAL" clId="{936670E4-05CD-47CC-B124-02CD4DEFEC87}" dt="2026-03-19T15:28:11.086" v="2318" actId="1076"/>
          <ac:picMkLst>
            <pc:docMk/>
            <pc:sldMk cId="1356364811" sldId="2147374883"/>
            <ac:picMk id="9" creationId="{4CD5A371-E201-2A58-32C7-D55BF367125D}"/>
          </ac:picMkLst>
        </pc:picChg>
      </pc:sldChg>
      <pc:sldChg chg="modSp mod modAnim modNotesTx">
        <pc:chgData name="Jeroen van der Holst" userId="0fab7995-4513-41b7-b826-2c3ab476e87e" providerId="ADAL" clId="{936670E4-05CD-47CC-B124-02CD4DEFEC87}" dt="2026-03-25T08:23:40.039" v="26141" actId="20577"/>
        <pc:sldMkLst>
          <pc:docMk/>
          <pc:sldMk cId="2733240060" sldId="2147374892"/>
        </pc:sldMkLst>
        <pc:spChg chg="mod">
          <ac:chgData name="Jeroen van der Holst" userId="0fab7995-4513-41b7-b826-2c3ab476e87e" providerId="ADAL" clId="{936670E4-05CD-47CC-B124-02CD4DEFEC87}" dt="2026-03-17T13:20:14.436" v="12" actId="404"/>
          <ac:spMkLst>
            <pc:docMk/>
            <pc:sldMk cId="2733240060" sldId="2147374892"/>
            <ac:spMk id="2" creationId="{32043EC1-1F24-7664-8CB3-410E02279005}"/>
          </ac:spMkLst>
        </pc:spChg>
      </pc:sldChg>
      <pc:sldChg chg="modSp mod modNotesTx">
        <pc:chgData name="Jeroen van der Holst" userId="0fab7995-4513-41b7-b826-2c3ab476e87e" providerId="ADAL" clId="{936670E4-05CD-47CC-B124-02CD4DEFEC87}" dt="2026-03-24T07:47:36.199" v="20805" actId="20577"/>
        <pc:sldMkLst>
          <pc:docMk/>
          <pc:sldMk cId="2596957189" sldId="2147374955"/>
        </pc:sldMkLst>
        <pc:spChg chg="mod">
          <ac:chgData name="Jeroen van der Holst" userId="0fab7995-4513-41b7-b826-2c3ab476e87e" providerId="ADAL" clId="{936670E4-05CD-47CC-B124-02CD4DEFEC87}" dt="2026-03-17T13:36:45.585" v="519" actId="5793"/>
          <ac:spMkLst>
            <pc:docMk/>
            <pc:sldMk cId="2596957189" sldId="2147374955"/>
            <ac:spMk id="1033" creationId="{463C88C0-D655-73BE-3096-59ADCB53AD1B}"/>
          </ac:spMkLst>
        </pc:spChg>
      </pc:sldChg>
      <pc:sldChg chg="ord">
        <pc:chgData name="Jeroen van der Holst" userId="0fab7995-4513-41b7-b826-2c3ab476e87e" providerId="ADAL" clId="{936670E4-05CD-47CC-B124-02CD4DEFEC87}" dt="2026-03-17T13:29:27.337" v="311"/>
        <pc:sldMkLst>
          <pc:docMk/>
          <pc:sldMk cId="166132693" sldId="2147374956"/>
        </pc:sldMkLst>
      </pc:sldChg>
      <pc:sldChg chg="modSp mod modNotesTx">
        <pc:chgData name="Jeroen van der Holst" userId="0fab7995-4513-41b7-b826-2c3ab476e87e" providerId="ADAL" clId="{936670E4-05CD-47CC-B124-02CD4DEFEC87}" dt="2026-03-24T07:14:14.601" v="17934" actId="20577"/>
        <pc:sldMkLst>
          <pc:docMk/>
          <pc:sldMk cId="790799248" sldId="2147374957"/>
        </pc:sldMkLst>
        <pc:spChg chg="mod">
          <ac:chgData name="Jeroen van der Holst" userId="0fab7995-4513-41b7-b826-2c3ab476e87e" providerId="ADAL" clId="{936670E4-05CD-47CC-B124-02CD4DEFEC87}" dt="2026-03-23T13:26:10.034" v="5686" actId="207"/>
          <ac:spMkLst>
            <pc:docMk/>
            <pc:sldMk cId="790799248" sldId="2147374957"/>
            <ac:spMk id="2" creationId="{2C39A0E1-D4A5-30F2-C60E-6691E579F3B9}"/>
          </ac:spMkLst>
        </pc:spChg>
        <pc:spChg chg="mod">
          <ac:chgData name="Jeroen van der Holst" userId="0fab7995-4513-41b7-b826-2c3ab476e87e" providerId="ADAL" clId="{936670E4-05CD-47CC-B124-02CD4DEFEC87}" dt="2026-03-24T07:14:14.601" v="17934" actId="20577"/>
          <ac:spMkLst>
            <pc:docMk/>
            <pc:sldMk cId="790799248" sldId="2147374957"/>
            <ac:spMk id="4" creationId="{1A9AF068-C2EF-11C5-13BB-E5176C8F9F2D}"/>
          </ac:spMkLst>
        </pc:spChg>
        <pc:picChg chg="mod">
          <ac:chgData name="Jeroen van der Holst" userId="0fab7995-4513-41b7-b826-2c3ab476e87e" providerId="ADAL" clId="{936670E4-05CD-47CC-B124-02CD4DEFEC87}" dt="2026-03-23T17:43:15.792" v="6682" actId="14100"/>
          <ac:picMkLst>
            <pc:docMk/>
            <pc:sldMk cId="790799248" sldId="2147374957"/>
            <ac:picMk id="6" creationId="{2D2A040E-F3B2-8144-BEC1-20EDFD2BCEBE}"/>
          </ac:picMkLst>
        </pc:picChg>
      </pc:sldChg>
      <pc:sldChg chg="modSp mod ord modAnim modNotesTx">
        <pc:chgData name="Jeroen van der Holst" userId="0fab7995-4513-41b7-b826-2c3ab476e87e" providerId="ADAL" clId="{936670E4-05CD-47CC-B124-02CD4DEFEC87}" dt="2026-03-25T08:18:55.315" v="25887" actId="20577"/>
        <pc:sldMkLst>
          <pc:docMk/>
          <pc:sldMk cId="238543981" sldId="2147374959"/>
        </pc:sldMkLst>
        <pc:spChg chg="mod">
          <ac:chgData name="Jeroen van der Holst" userId="0fab7995-4513-41b7-b826-2c3ab476e87e" providerId="ADAL" clId="{936670E4-05CD-47CC-B124-02CD4DEFEC87}" dt="2026-03-23T18:05:43.988" v="9102" actId="20577"/>
          <ac:spMkLst>
            <pc:docMk/>
            <pc:sldMk cId="238543981" sldId="2147374959"/>
            <ac:spMk id="2" creationId="{0840A07F-B526-45A5-78AD-8E43A69DFD70}"/>
          </ac:spMkLst>
        </pc:spChg>
      </pc:sldChg>
      <pc:sldChg chg="modSp mod modNotesTx">
        <pc:chgData name="Jeroen van der Holst" userId="0fab7995-4513-41b7-b826-2c3ab476e87e" providerId="ADAL" clId="{936670E4-05CD-47CC-B124-02CD4DEFEC87}" dt="2026-03-24T08:58:37.746" v="24593" actId="20577"/>
        <pc:sldMkLst>
          <pc:docMk/>
          <pc:sldMk cId="1311533719" sldId="2147374962"/>
        </pc:sldMkLst>
        <pc:spChg chg="mod">
          <ac:chgData name="Jeroen van der Holst" userId="0fab7995-4513-41b7-b826-2c3ab476e87e" providerId="ADAL" clId="{936670E4-05CD-47CC-B124-02CD4DEFEC87}" dt="2026-03-23T17:59:57.125" v="8734" actId="20577"/>
          <ac:spMkLst>
            <pc:docMk/>
            <pc:sldMk cId="1311533719" sldId="2147374962"/>
            <ac:spMk id="2126" creationId="{C06447F1-CC58-7A2F-9EDA-FBE76CD56460}"/>
          </ac:spMkLst>
        </pc:spChg>
        <pc:spChg chg="mod">
          <ac:chgData name="Jeroen van der Holst" userId="0fab7995-4513-41b7-b826-2c3ab476e87e" providerId="ADAL" clId="{936670E4-05CD-47CC-B124-02CD4DEFEC87}" dt="2026-03-23T18:00:18.204" v="8746" actId="14100"/>
          <ac:spMkLst>
            <pc:docMk/>
            <pc:sldMk cId="1311533719" sldId="2147374962"/>
            <ac:spMk id="2127" creationId="{44372D19-83FC-6D56-E82F-26593073A6B9}"/>
          </ac:spMkLst>
        </pc:spChg>
      </pc:sldChg>
      <pc:sldChg chg="modNotesTx">
        <pc:chgData name="Jeroen van der Holst" userId="0fab7995-4513-41b7-b826-2c3ab476e87e" providerId="ADAL" clId="{936670E4-05CD-47CC-B124-02CD4DEFEC87}" dt="2026-03-25T08:49:11.001" v="27768" actId="20577"/>
        <pc:sldMkLst>
          <pc:docMk/>
          <pc:sldMk cId="1920701252" sldId="2147375002"/>
        </pc:sldMkLst>
      </pc:sldChg>
      <pc:sldChg chg="modSp mod ord modNotesTx">
        <pc:chgData name="Jeroen van der Holst" userId="0fab7995-4513-41b7-b826-2c3ab476e87e" providerId="ADAL" clId="{936670E4-05CD-47CC-B124-02CD4DEFEC87}" dt="2026-03-24T09:15:43.963" v="24985" actId="20577"/>
        <pc:sldMkLst>
          <pc:docMk/>
          <pc:sldMk cId="3347613884" sldId="2147375003"/>
        </pc:sldMkLst>
        <pc:spChg chg="mod">
          <ac:chgData name="Jeroen van der Holst" userId="0fab7995-4513-41b7-b826-2c3ab476e87e" providerId="ADAL" clId="{936670E4-05CD-47CC-B124-02CD4DEFEC87}" dt="2026-03-23T17:30:34.040" v="6443" actId="20577"/>
          <ac:spMkLst>
            <pc:docMk/>
            <pc:sldMk cId="3347613884" sldId="2147375003"/>
            <ac:spMk id="2" creationId="{5221A69C-D540-455C-8E66-5B838392FED1}"/>
          </ac:spMkLst>
        </pc:spChg>
        <pc:spChg chg="mod">
          <ac:chgData name="Jeroen van der Holst" userId="0fab7995-4513-41b7-b826-2c3ab476e87e" providerId="ADAL" clId="{936670E4-05CD-47CC-B124-02CD4DEFEC87}" dt="2026-03-23T19:34:36.989" v="16388" actId="20577"/>
          <ac:spMkLst>
            <pc:docMk/>
            <pc:sldMk cId="3347613884" sldId="2147375003"/>
            <ac:spMk id="3" creationId="{C646C782-21AD-0472-E1BC-781DFD0096A8}"/>
          </ac:spMkLst>
        </pc:spChg>
      </pc:sldChg>
      <pc:sldChg chg="ord modNotesTx">
        <pc:chgData name="Jeroen van der Holst" userId="0fab7995-4513-41b7-b826-2c3ab476e87e" providerId="ADAL" clId="{936670E4-05CD-47CC-B124-02CD4DEFEC87}" dt="2026-03-24T08:23:39.649" v="22903" actId="20577"/>
        <pc:sldMkLst>
          <pc:docMk/>
          <pc:sldMk cId="3907486961" sldId="2147375004"/>
        </pc:sldMkLst>
      </pc:sldChg>
      <pc:sldChg chg="modSp mod modNotesTx">
        <pc:chgData name="Jeroen van der Holst" userId="0fab7995-4513-41b7-b826-2c3ab476e87e" providerId="ADAL" clId="{936670E4-05CD-47CC-B124-02CD4DEFEC87}" dt="2026-03-25T08:55:28.080" v="27911" actId="20577"/>
        <pc:sldMkLst>
          <pc:docMk/>
          <pc:sldMk cId="2403677437" sldId="2147375007"/>
        </pc:sldMkLst>
        <pc:spChg chg="mod">
          <ac:chgData name="Jeroen van der Holst" userId="0fab7995-4513-41b7-b826-2c3ab476e87e" providerId="ADAL" clId="{936670E4-05CD-47CC-B124-02CD4DEFEC87}" dt="2026-03-24T08:39:39.223" v="23921" actId="20577"/>
          <ac:spMkLst>
            <pc:docMk/>
            <pc:sldMk cId="2403677437" sldId="2147375007"/>
            <ac:spMk id="3" creationId="{F61FACAB-B3AF-AADD-F86A-112F0029962E}"/>
          </ac:spMkLst>
        </pc:spChg>
      </pc:sldChg>
      <pc:sldChg chg="modNotesTx">
        <pc:chgData name="Jeroen van der Holst" userId="0fab7995-4513-41b7-b826-2c3ab476e87e" providerId="ADAL" clId="{936670E4-05CD-47CC-B124-02CD4DEFEC87}" dt="2026-03-24T08:42:45.930" v="24450" actId="20577"/>
        <pc:sldMkLst>
          <pc:docMk/>
          <pc:sldMk cId="543581105" sldId="2147375011"/>
        </pc:sldMkLst>
      </pc:sldChg>
      <pc:sldChg chg="ord modNotesTx">
        <pc:chgData name="Jeroen van der Holst" userId="0fab7995-4513-41b7-b826-2c3ab476e87e" providerId="ADAL" clId="{936670E4-05CD-47CC-B124-02CD4DEFEC87}" dt="2026-03-25T08:34:59.328" v="27097" actId="6549"/>
        <pc:sldMkLst>
          <pc:docMk/>
          <pc:sldMk cId="350608872" sldId="2147375012"/>
        </pc:sldMkLst>
      </pc:sldChg>
      <pc:sldChg chg="addSp delSp modSp mod delAnim modAnim modNotesTx">
        <pc:chgData name="Jeroen van der Holst" userId="0fab7995-4513-41b7-b826-2c3ab476e87e" providerId="ADAL" clId="{936670E4-05CD-47CC-B124-02CD4DEFEC87}" dt="2026-03-25T19:20:27.158" v="28402" actId="20577"/>
        <pc:sldMkLst>
          <pc:docMk/>
          <pc:sldMk cId="754531069" sldId="2147375013"/>
        </pc:sldMkLst>
        <pc:spChg chg="mod">
          <ac:chgData name="Jeroen van der Holst" userId="0fab7995-4513-41b7-b826-2c3ab476e87e" providerId="ADAL" clId="{936670E4-05CD-47CC-B124-02CD4DEFEC87}" dt="2026-03-25T10:58:09.477" v="28070" actId="20577"/>
          <ac:spMkLst>
            <pc:docMk/>
            <pc:sldMk cId="754531069" sldId="2147375013"/>
            <ac:spMk id="2" creationId="{0C0699EB-4FE7-68F0-77E4-BED9B1D930FE}"/>
          </ac:spMkLst>
        </pc:spChg>
        <pc:spChg chg="add mod">
          <ac:chgData name="Jeroen van der Holst" userId="0fab7995-4513-41b7-b826-2c3ab476e87e" providerId="ADAL" clId="{936670E4-05CD-47CC-B124-02CD4DEFEC87}" dt="2026-03-25T11:03:39.007" v="28336" actId="6549"/>
          <ac:spMkLst>
            <pc:docMk/>
            <pc:sldMk cId="754531069" sldId="2147375013"/>
            <ac:spMk id="3" creationId="{561971D9-3A7F-47E2-F823-8487278B2214}"/>
          </ac:spMkLst>
        </pc:spChg>
        <pc:spChg chg="del mod">
          <ac:chgData name="Jeroen van der Holst" userId="0fab7995-4513-41b7-b826-2c3ab476e87e" providerId="ADAL" clId="{936670E4-05CD-47CC-B124-02CD4DEFEC87}" dt="2026-03-25T11:00:26.442" v="28236" actId="478"/>
          <ac:spMkLst>
            <pc:docMk/>
            <pc:sldMk cId="754531069" sldId="2147375013"/>
            <ac:spMk id="12" creationId="{FAB5202F-8518-7BA5-7E31-968395C99BC0}"/>
          </ac:spMkLst>
        </pc:spChg>
        <pc:graphicFrameChg chg="mod modGraphic">
          <ac:chgData name="Jeroen van der Holst" userId="0fab7995-4513-41b7-b826-2c3ab476e87e" providerId="ADAL" clId="{936670E4-05CD-47CC-B124-02CD4DEFEC87}" dt="2026-03-25T19:20:27.158" v="28402" actId="20577"/>
          <ac:graphicFrameMkLst>
            <pc:docMk/>
            <pc:sldMk cId="754531069" sldId="2147375013"/>
            <ac:graphicFrameMk id="4" creationId="{1D5B53B2-0E17-0E57-C091-886F274F2604}"/>
          </ac:graphicFrameMkLst>
        </pc:graphicFrameChg>
        <pc:picChg chg="add mod">
          <ac:chgData name="Jeroen van der Holst" userId="0fab7995-4513-41b7-b826-2c3ab476e87e" providerId="ADAL" clId="{936670E4-05CD-47CC-B124-02CD4DEFEC87}" dt="2026-03-25T11:02:49.318" v="28238"/>
          <ac:picMkLst>
            <pc:docMk/>
            <pc:sldMk cId="754531069" sldId="2147375013"/>
            <ac:picMk id="5" creationId="{C5498866-7416-1187-3835-177E37BFF1D7}"/>
          </ac:picMkLst>
        </pc:picChg>
        <pc:picChg chg="del">
          <ac:chgData name="Jeroen van der Holst" userId="0fab7995-4513-41b7-b826-2c3ab476e87e" providerId="ADAL" clId="{936670E4-05CD-47CC-B124-02CD4DEFEC87}" dt="2026-03-25T10:35:07.959" v="27927" actId="478"/>
          <ac:picMkLst>
            <pc:docMk/>
            <pc:sldMk cId="754531069" sldId="2147375013"/>
            <ac:picMk id="6" creationId="{90B0D1A3-31E9-1F97-0AF9-57E2CE3237B9}"/>
          </ac:picMkLst>
        </pc:picChg>
        <pc:picChg chg="del">
          <ac:chgData name="Jeroen van der Holst" userId="0fab7995-4513-41b7-b826-2c3ab476e87e" providerId="ADAL" clId="{936670E4-05CD-47CC-B124-02CD4DEFEC87}" dt="2026-03-25T10:35:07.959" v="27927" actId="478"/>
          <ac:picMkLst>
            <pc:docMk/>
            <pc:sldMk cId="754531069" sldId="2147375013"/>
            <ac:picMk id="7" creationId="{68EEDC93-B543-2DEB-D66F-6747164DD042}"/>
          </ac:picMkLst>
        </pc:picChg>
        <pc:picChg chg="del">
          <ac:chgData name="Jeroen van der Holst" userId="0fab7995-4513-41b7-b826-2c3ab476e87e" providerId="ADAL" clId="{936670E4-05CD-47CC-B124-02CD4DEFEC87}" dt="2026-03-25T10:35:07.959" v="27927" actId="478"/>
          <ac:picMkLst>
            <pc:docMk/>
            <pc:sldMk cId="754531069" sldId="2147375013"/>
            <ac:picMk id="8" creationId="{4CF6AACF-B408-BF15-998C-99A09D7208D3}"/>
          </ac:picMkLst>
        </pc:picChg>
        <pc:picChg chg="del">
          <ac:chgData name="Jeroen van der Holst" userId="0fab7995-4513-41b7-b826-2c3ab476e87e" providerId="ADAL" clId="{936670E4-05CD-47CC-B124-02CD4DEFEC87}" dt="2026-03-25T10:35:07.959" v="27927" actId="478"/>
          <ac:picMkLst>
            <pc:docMk/>
            <pc:sldMk cId="754531069" sldId="2147375013"/>
            <ac:picMk id="13" creationId="{0DF31EC8-2A37-23DB-A24D-40849DD5F3AB}"/>
          </ac:picMkLst>
        </pc:picChg>
        <pc:picChg chg="del">
          <ac:chgData name="Jeroen van der Holst" userId="0fab7995-4513-41b7-b826-2c3ab476e87e" providerId="ADAL" clId="{936670E4-05CD-47CC-B124-02CD4DEFEC87}" dt="2026-03-25T10:35:07.959" v="27927" actId="478"/>
          <ac:picMkLst>
            <pc:docMk/>
            <pc:sldMk cId="754531069" sldId="2147375013"/>
            <ac:picMk id="14" creationId="{8D396314-D027-861D-F166-23FC8E6691E3}"/>
          </ac:picMkLst>
        </pc:picChg>
        <pc:picChg chg="del">
          <ac:chgData name="Jeroen van der Holst" userId="0fab7995-4513-41b7-b826-2c3ab476e87e" providerId="ADAL" clId="{936670E4-05CD-47CC-B124-02CD4DEFEC87}" dt="2026-03-25T10:34:53.343" v="27926" actId="478"/>
          <ac:picMkLst>
            <pc:docMk/>
            <pc:sldMk cId="754531069" sldId="2147375013"/>
            <ac:picMk id="15" creationId="{9EA3E4DE-DB18-E2C9-0DBF-4AC399AF618E}"/>
          </ac:picMkLst>
        </pc:picChg>
      </pc:sldChg>
      <pc:sldChg chg="ord modNotesTx">
        <pc:chgData name="Jeroen van der Holst" userId="0fab7995-4513-41b7-b826-2c3ab476e87e" providerId="ADAL" clId="{936670E4-05CD-47CC-B124-02CD4DEFEC87}" dt="2026-03-25T08:46:52.514" v="27637" actId="6549"/>
        <pc:sldMkLst>
          <pc:docMk/>
          <pc:sldMk cId="1024679710" sldId="2147375014"/>
        </pc:sldMkLst>
      </pc:sldChg>
      <pc:sldChg chg="modSp mod ord modNotesTx">
        <pc:chgData name="Jeroen van der Holst" userId="0fab7995-4513-41b7-b826-2c3ab476e87e" providerId="ADAL" clId="{936670E4-05CD-47CC-B124-02CD4DEFEC87}" dt="2026-03-25T08:41:44.781" v="27445" actId="6549"/>
        <pc:sldMkLst>
          <pc:docMk/>
          <pc:sldMk cId="1249987105" sldId="2147375016"/>
        </pc:sldMkLst>
        <pc:graphicFrameChg chg="modGraphic">
          <ac:chgData name="Jeroen van der Holst" userId="0fab7995-4513-41b7-b826-2c3ab476e87e" providerId="ADAL" clId="{936670E4-05CD-47CC-B124-02CD4DEFEC87}" dt="2026-03-19T15:11:51.737" v="2279" actId="113"/>
          <ac:graphicFrameMkLst>
            <pc:docMk/>
            <pc:sldMk cId="1249987105" sldId="2147375016"/>
            <ac:graphicFrameMk id="4" creationId="{9FF9D0A8-E4B2-8C72-C0D2-41E7C906A03E}"/>
          </ac:graphicFrameMkLst>
        </pc:graphicFrameChg>
      </pc:sldChg>
      <pc:sldChg chg="delSp modSp mod modNotesTx">
        <pc:chgData name="Jeroen van der Holst" userId="0fab7995-4513-41b7-b826-2c3ab476e87e" providerId="ADAL" clId="{936670E4-05CD-47CC-B124-02CD4DEFEC87}" dt="2026-03-23T18:11:00.206" v="9541" actId="20577"/>
        <pc:sldMkLst>
          <pc:docMk/>
          <pc:sldMk cId="778849519" sldId="2147375019"/>
        </pc:sldMkLst>
        <pc:spChg chg="mod">
          <ac:chgData name="Jeroen van der Holst" userId="0fab7995-4513-41b7-b826-2c3ab476e87e" providerId="ADAL" clId="{936670E4-05CD-47CC-B124-02CD4DEFEC87}" dt="2026-03-23T18:03:44.982" v="9042" actId="20577"/>
          <ac:spMkLst>
            <pc:docMk/>
            <pc:sldMk cId="778849519" sldId="2147375019"/>
            <ac:spMk id="2" creationId="{C3070E3B-E50C-7018-EBD7-EB3EA3E0A560}"/>
          </ac:spMkLst>
        </pc:spChg>
      </pc:sldChg>
      <pc:sldChg chg="addSp delSp modSp mod delAnim modAnim modNotesTx">
        <pc:chgData name="Jeroen van der Holst" userId="0fab7995-4513-41b7-b826-2c3ab476e87e" providerId="ADAL" clId="{936670E4-05CD-47CC-B124-02CD4DEFEC87}" dt="2026-03-25T08:16:29.303" v="25740" actId="20577"/>
        <pc:sldMkLst>
          <pc:docMk/>
          <pc:sldMk cId="2705858133" sldId="2147375020"/>
        </pc:sldMkLst>
        <pc:spChg chg="mod">
          <ac:chgData name="Jeroen van der Holst" userId="0fab7995-4513-41b7-b826-2c3ab476e87e" providerId="ADAL" clId="{936670E4-05CD-47CC-B124-02CD4DEFEC87}" dt="2026-03-23T18:04:37.329" v="9083" actId="6549"/>
          <ac:spMkLst>
            <pc:docMk/>
            <pc:sldMk cId="2705858133" sldId="2147375020"/>
            <ac:spMk id="5" creationId="{BCDB9D85-2A16-A68A-8978-8A28FAAB6BDA}"/>
          </ac:spMkLst>
        </pc:spChg>
      </pc:sldChg>
      <pc:sldChg chg="modSp mod modNotesTx">
        <pc:chgData name="Jeroen van der Holst" userId="0fab7995-4513-41b7-b826-2c3ab476e87e" providerId="ADAL" clId="{936670E4-05CD-47CC-B124-02CD4DEFEC87}" dt="2026-03-23T18:08:59.661" v="9332" actId="1036"/>
        <pc:sldMkLst>
          <pc:docMk/>
          <pc:sldMk cId="3141199717" sldId="2147375022"/>
        </pc:sldMkLst>
        <pc:spChg chg="mod">
          <ac:chgData name="Jeroen van der Holst" userId="0fab7995-4513-41b7-b826-2c3ab476e87e" providerId="ADAL" clId="{936670E4-05CD-47CC-B124-02CD4DEFEC87}" dt="2026-03-23T18:08:59.661" v="9332" actId="1036"/>
          <ac:spMkLst>
            <pc:docMk/>
            <pc:sldMk cId="3141199717" sldId="2147375022"/>
            <ac:spMk id="5" creationId="{65CD2D53-58B4-7926-EFE4-FDF83E61530B}"/>
          </ac:spMkLst>
        </pc:spChg>
        <pc:spChg chg="mod">
          <ac:chgData name="Jeroen van der Holst" userId="0fab7995-4513-41b7-b826-2c3ab476e87e" providerId="ADAL" clId="{936670E4-05CD-47CC-B124-02CD4DEFEC87}" dt="2026-03-23T18:08:59.661" v="9332" actId="1036"/>
          <ac:spMkLst>
            <pc:docMk/>
            <pc:sldMk cId="3141199717" sldId="2147375022"/>
            <ac:spMk id="6" creationId="{A41471CC-87A7-3399-7B4A-6AC2C9B72EA4}"/>
          </ac:spMkLst>
        </pc:spChg>
      </pc:sldChg>
      <pc:sldChg chg="modSp mod ord modNotesTx">
        <pc:chgData name="Jeroen van der Holst" userId="0fab7995-4513-41b7-b826-2c3ab476e87e" providerId="ADAL" clId="{936670E4-05CD-47CC-B124-02CD4DEFEC87}" dt="2026-03-24T09:23:51.590" v="25255" actId="20577"/>
        <pc:sldMkLst>
          <pc:docMk/>
          <pc:sldMk cId="1557431941" sldId="2147375024"/>
        </pc:sldMkLst>
        <pc:spChg chg="mod">
          <ac:chgData name="Jeroen van der Holst" userId="0fab7995-4513-41b7-b826-2c3ab476e87e" providerId="ADAL" clId="{936670E4-05CD-47CC-B124-02CD4DEFEC87}" dt="2026-03-24T07:15:22.196" v="17939" actId="20577"/>
          <ac:spMkLst>
            <pc:docMk/>
            <pc:sldMk cId="1557431941" sldId="2147375024"/>
            <ac:spMk id="13" creationId="{F5CB58F9-8A26-7D21-43E0-69C2A4BDEF31}"/>
          </ac:spMkLst>
        </pc:spChg>
      </pc:sldChg>
      <pc:sldChg chg="ord modNotesTx">
        <pc:chgData name="Jeroen van der Holst" userId="0fab7995-4513-41b7-b826-2c3ab476e87e" providerId="ADAL" clId="{936670E4-05CD-47CC-B124-02CD4DEFEC87}" dt="2026-03-24T09:21:48.278" v="25151" actId="20577"/>
        <pc:sldMkLst>
          <pc:docMk/>
          <pc:sldMk cId="940413020" sldId="2147375035"/>
        </pc:sldMkLst>
      </pc:sldChg>
      <pc:sldChg chg="modNotesTx">
        <pc:chgData name="Jeroen van der Holst" userId="0fab7995-4513-41b7-b826-2c3ab476e87e" providerId="ADAL" clId="{936670E4-05CD-47CC-B124-02CD4DEFEC87}" dt="2026-03-23T19:09:05.111" v="13524" actId="20577"/>
        <pc:sldMkLst>
          <pc:docMk/>
          <pc:sldMk cId="3411088739" sldId="2147375036"/>
        </pc:sldMkLst>
      </pc:sldChg>
      <pc:sldChg chg="modNotesTx">
        <pc:chgData name="Jeroen van der Holst" userId="0fab7995-4513-41b7-b826-2c3ab476e87e" providerId="ADAL" clId="{936670E4-05CD-47CC-B124-02CD4DEFEC87}" dt="2026-03-25T08:34:32.227" v="27072" actId="20577"/>
        <pc:sldMkLst>
          <pc:docMk/>
          <pc:sldMk cId="1655170187" sldId="2147375037"/>
        </pc:sldMkLst>
      </pc:sldChg>
      <pc:sldChg chg="ord">
        <pc:chgData name="Jeroen van der Holst" userId="0fab7995-4513-41b7-b826-2c3ab476e87e" providerId="ADAL" clId="{936670E4-05CD-47CC-B124-02CD4DEFEC87}" dt="2026-03-17T13:29:27.337" v="311"/>
        <pc:sldMkLst>
          <pc:docMk/>
          <pc:sldMk cId="3147115735" sldId="2147375049"/>
        </pc:sldMkLst>
      </pc:sldChg>
      <pc:sldChg chg="addSp delSp modSp add mod ord modNotesTx">
        <pc:chgData name="Jeroen van der Holst" userId="0fab7995-4513-41b7-b826-2c3ab476e87e" providerId="ADAL" clId="{936670E4-05CD-47CC-B124-02CD4DEFEC87}" dt="2026-03-23T19:15:02.466" v="14161" actId="5793"/>
        <pc:sldMkLst>
          <pc:docMk/>
          <pc:sldMk cId="2495711012" sldId="2147375060"/>
        </pc:sldMkLst>
        <pc:graphicFrameChg chg="mod modGraphic">
          <ac:chgData name="Jeroen van der Holst" userId="0fab7995-4513-41b7-b826-2c3ab476e87e" providerId="ADAL" clId="{936670E4-05CD-47CC-B124-02CD4DEFEC87}" dt="2026-03-19T13:33:07.648" v="1624" actId="113"/>
          <ac:graphicFrameMkLst>
            <pc:docMk/>
            <pc:sldMk cId="2495711012" sldId="2147375060"/>
            <ac:graphicFrameMk id="4" creationId="{64051F37-4B50-AF84-0891-7128D07363AF}"/>
          </ac:graphicFrameMkLst>
        </pc:graphicFrameChg>
        <pc:picChg chg="add mod">
          <ac:chgData name="Jeroen van der Holst" userId="0fab7995-4513-41b7-b826-2c3ab476e87e" providerId="ADAL" clId="{936670E4-05CD-47CC-B124-02CD4DEFEC87}" dt="2026-03-19T13:16:08.112" v="1258" actId="1076"/>
          <ac:picMkLst>
            <pc:docMk/>
            <pc:sldMk cId="2495711012" sldId="2147375060"/>
            <ac:picMk id="3" creationId="{1D6DFC93-4B2F-9AAB-4E73-39E2138E6454}"/>
          </ac:picMkLst>
        </pc:picChg>
      </pc:sldChg>
      <pc:sldChg chg="addSp delSp modSp add mod replId modShow modNotesTx">
        <pc:chgData name="Jeroen van der Holst" userId="0fab7995-4513-41b7-b826-2c3ab476e87e" providerId="ADAL" clId="{936670E4-05CD-47CC-B124-02CD4DEFEC87}" dt="2026-03-25T08:42:39.275" v="27459" actId="20577"/>
        <pc:sldMkLst>
          <pc:docMk/>
          <pc:sldMk cId="1388467090" sldId="2147375061"/>
        </pc:sldMkLst>
        <pc:graphicFrameChg chg="mod modGraphic">
          <ac:chgData name="Jeroen van der Holst" userId="0fab7995-4513-41b7-b826-2c3ab476e87e" providerId="ADAL" clId="{936670E4-05CD-47CC-B124-02CD4DEFEC87}" dt="2026-03-19T13:40:14.813" v="1916" actId="20577"/>
          <ac:graphicFrameMkLst>
            <pc:docMk/>
            <pc:sldMk cId="1388467090" sldId="2147375061"/>
            <ac:graphicFrameMk id="4" creationId="{6016E29E-DDE9-15C1-F8C3-8055D5C37ADC}"/>
          </ac:graphicFrameMkLst>
        </pc:graphicFrameChg>
        <pc:picChg chg="add mod">
          <ac:chgData name="Jeroen van der Holst" userId="0fab7995-4513-41b7-b826-2c3ab476e87e" providerId="ADAL" clId="{936670E4-05CD-47CC-B124-02CD4DEFEC87}" dt="2026-03-19T13:16:44.106" v="1265" actId="1036"/>
          <ac:picMkLst>
            <pc:docMk/>
            <pc:sldMk cId="1388467090" sldId="2147375061"/>
            <ac:picMk id="3" creationId="{D3FD960C-D716-103E-3E6A-59322B9CF351}"/>
          </ac:picMkLst>
        </pc:picChg>
        <pc:picChg chg="mod">
          <ac:chgData name="Jeroen van der Holst" userId="0fab7995-4513-41b7-b826-2c3ab476e87e" providerId="ADAL" clId="{936670E4-05CD-47CC-B124-02CD4DEFEC87}" dt="2026-03-19T13:39:02.957" v="1846" actId="1037"/>
          <ac:picMkLst>
            <pc:docMk/>
            <pc:sldMk cId="1388467090" sldId="2147375061"/>
            <ac:picMk id="6" creationId="{B753BC69-7A0B-19B5-B76E-907920E25F1B}"/>
          </ac:picMkLst>
        </pc:picChg>
        <pc:picChg chg="mod">
          <ac:chgData name="Jeroen van der Holst" userId="0fab7995-4513-41b7-b826-2c3ab476e87e" providerId="ADAL" clId="{936670E4-05CD-47CC-B124-02CD4DEFEC87}" dt="2026-03-19T13:39:02.957" v="1846" actId="1037"/>
          <ac:picMkLst>
            <pc:docMk/>
            <pc:sldMk cId="1388467090" sldId="2147375061"/>
            <ac:picMk id="7" creationId="{9B01B9FF-79BE-1D19-E26B-8073AEE9C8BD}"/>
          </ac:picMkLst>
        </pc:picChg>
        <pc:picChg chg="mod">
          <ac:chgData name="Jeroen van der Holst" userId="0fab7995-4513-41b7-b826-2c3ab476e87e" providerId="ADAL" clId="{936670E4-05CD-47CC-B124-02CD4DEFEC87}" dt="2026-03-19T13:39:02.957" v="1846" actId="1037"/>
          <ac:picMkLst>
            <pc:docMk/>
            <pc:sldMk cId="1388467090" sldId="2147375061"/>
            <ac:picMk id="8" creationId="{C25CC03F-E4A7-E351-CBB0-AF21EFA6A0E7}"/>
          </ac:picMkLst>
        </pc:picChg>
        <pc:picChg chg="mod">
          <ac:chgData name="Jeroen van der Holst" userId="0fab7995-4513-41b7-b826-2c3ab476e87e" providerId="ADAL" clId="{936670E4-05CD-47CC-B124-02CD4DEFEC87}" dt="2026-03-19T13:39:02.957" v="1846" actId="1037"/>
          <ac:picMkLst>
            <pc:docMk/>
            <pc:sldMk cId="1388467090" sldId="2147375061"/>
            <ac:picMk id="13" creationId="{B0F7C39D-DE78-119C-AAA7-F05612ADE6A9}"/>
          </ac:picMkLst>
        </pc:picChg>
        <pc:picChg chg="mod">
          <ac:chgData name="Jeroen van der Holst" userId="0fab7995-4513-41b7-b826-2c3ab476e87e" providerId="ADAL" clId="{936670E4-05CD-47CC-B124-02CD4DEFEC87}" dt="2026-03-19T13:39:02.957" v="1846" actId="1037"/>
          <ac:picMkLst>
            <pc:docMk/>
            <pc:sldMk cId="1388467090" sldId="2147375061"/>
            <ac:picMk id="14" creationId="{A7F5F537-A73F-C005-84E6-CA58D9846BDE}"/>
          </ac:picMkLst>
        </pc:picChg>
      </pc:sldChg>
      <pc:sldChg chg="addSp delSp modSp new mod modClrScheme chgLayout modNotesTx">
        <pc:chgData name="Jeroen van der Holst" userId="0fab7995-4513-41b7-b826-2c3ab476e87e" providerId="ADAL" clId="{936670E4-05CD-47CC-B124-02CD4DEFEC87}" dt="2026-03-25T08:37:56.401" v="27307" actId="20577"/>
        <pc:sldMkLst>
          <pc:docMk/>
          <pc:sldMk cId="1771098682" sldId="2147375062"/>
        </pc:sldMkLst>
        <pc:spChg chg="mod ord">
          <ac:chgData name="Jeroen van der Holst" userId="0fab7995-4513-41b7-b826-2c3ab476e87e" providerId="ADAL" clId="{936670E4-05CD-47CC-B124-02CD4DEFEC87}" dt="2026-03-19T14:54:33.305" v="1947" actId="700"/>
          <ac:spMkLst>
            <pc:docMk/>
            <pc:sldMk cId="1771098682" sldId="2147375062"/>
            <ac:spMk id="2" creationId="{01928B7E-164C-E13E-30B9-51BB0582091F}"/>
          </ac:spMkLst>
        </pc:spChg>
        <pc:spChg chg="add mod ord">
          <ac:chgData name="Jeroen van der Holst" userId="0fab7995-4513-41b7-b826-2c3ab476e87e" providerId="ADAL" clId="{936670E4-05CD-47CC-B124-02CD4DEFEC87}" dt="2026-03-19T15:23:37.379" v="2286"/>
          <ac:spMkLst>
            <pc:docMk/>
            <pc:sldMk cId="1771098682" sldId="2147375062"/>
            <ac:spMk id="5" creationId="{3C803101-9E48-DC7D-CF3E-E07C24F58681}"/>
          </ac:spMkLst>
        </pc:spChg>
        <pc:spChg chg="add mod ord">
          <ac:chgData name="Jeroen van der Holst" userId="0fab7995-4513-41b7-b826-2c3ab476e87e" providerId="ADAL" clId="{936670E4-05CD-47CC-B124-02CD4DEFEC87}" dt="2026-03-19T15:25:44.054" v="2307" actId="14100"/>
          <ac:spMkLst>
            <pc:docMk/>
            <pc:sldMk cId="1771098682" sldId="2147375062"/>
            <ac:spMk id="6" creationId="{BC805E6E-F295-1B02-4459-700D8050358F}"/>
          </ac:spMkLst>
        </pc:spChg>
        <pc:picChg chg="add mod">
          <ac:chgData name="Jeroen van der Holst" userId="0fab7995-4513-41b7-b826-2c3ab476e87e" providerId="ADAL" clId="{936670E4-05CD-47CC-B124-02CD4DEFEC87}" dt="2026-03-19T15:25:16.518" v="2306" actId="1037"/>
          <ac:picMkLst>
            <pc:docMk/>
            <pc:sldMk cId="1771098682" sldId="2147375062"/>
            <ac:picMk id="12" creationId="{602A660E-E16D-49DF-4561-7B2188408589}"/>
          </ac:picMkLst>
        </pc:picChg>
      </pc:sldChg>
      <pc:sldChg chg="addSp modSp new mod modShow modNotesTx">
        <pc:chgData name="Jeroen van der Holst" userId="0fab7995-4513-41b7-b826-2c3ab476e87e" providerId="ADAL" clId="{936670E4-05CD-47CC-B124-02CD4DEFEC87}" dt="2026-03-24T09:11:26.900" v="24806" actId="20577"/>
        <pc:sldMkLst>
          <pc:docMk/>
          <pc:sldMk cId="1042674599" sldId="2147375064"/>
        </pc:sldMkLst>
        <pc:picChg chg="add">
          <ac:chgData name="Jeroen van der Holst" userId="0fab7995-4513-41b7-b826-2c3ab476e87e" providerId="ADAL" clId="{936670E4-05CD-47CC-B124-02CD4DEFEC87}" dt="2026-03-19T15:29:16.816" v="2320" actId="22"/>
          <ac:picMkLst>
            <pc:docMk/>
            <pc:sldMk cId="1042674599" sldId="2147375064"/>
            <ac:picMk id="3" creationId="{88EE9246-F6AC-9DED-FC47-75E980347788}"/>
          </ac:picMkLst>
        </pc:picChg>
        <pc:picChg chg="add mod">
          <ac:chgData name="Jeroen van der Holst" userId="0fab7995-4513-41b7-b826-2c3ab476e87e" providerId="ADAL" clId="{936670E4-05CD-47CC-B124-02CD4DEFEC87}" dt="2026-03-19T15:30:27.291" v="2325" actId="1076"/>
          <ac:picMkLst>
            <pc:docMk/>
            <pc:sldMk cId="1042674599" sldId="2147375064"/>
            <ac:picMk id="4" creationId="{7986793E-64AC-412D-597F-EAE98239CF06}"/>
          </ac:picMkLst>
        </pc:picChg>
      </pc:sldChg>
      <pc:sldChg chg="addSp delSp modSp new mod ord modClrScheme chgLayout modNotesTx">
        <pc:chgData name="Jeroen van der Holst" userId="0fab7995-4513-41b7-b826-2c3ab476e87e" providerId="ADAL" clId="{936670E4-05CD-47CC-B124-02CD4DEFEC87}" dt="2026-03-24T08:43:25.451" v="24492" actId="20577"/>
        <pc:sldMkLst>
          <pc:docMk/>
          <pc:sldMk cId="32900477" sldId="2147375065"/>
        </pc:sldMkLst>
        <pc:spChg chg="add mod ord">
          <ac:chgData name="Jeroen van der Holst" userId="0fab7995-4513-41b7-b826-2c3ab476e87e" providerId="ADAL" clId="{936670E4-05CD-47CC-B124-02CD4DEFEC87}" dt="2026-03-19T15:56:48.533" v="3251" actId="20577"/>
          <ac:spMkLst>
            <pc:docMk/>
            <pc:sldMk cId="32900477" sldId="2147375065"/>
            <ac:spMk id="3" creationId="{A20B6195-763C-1157-5AF3-64302EB51323}"/>
          </ac:spMkLst>
        </pc:spChg>
        <pc:spChg chg="add mod ord">
          <ac:chgData name="Jeroen van der Holst" userId="0fab7995-4513-41b7-b826-2c3ab476e87e" providerId="ADAL" clId="{936670E4-05CD-47CC-B124-02CD4DEFEC87}" dt="2026-03-19T15:57:04.679" v="3299" actId="6549"/>
          <ac:spMkLst>
            <pc:docMk/>
            <pc:sldMk cId="32900477" sldId="2147375065"/>
            <ac:spMk id="4" creationId="{26307926-9F2E-3671-A869-22BC54472C8C}"/>
          </ac:spMkLst>
        </pc:spChg>
      </pc:sldChg>
      <pc:sldChg chg="addSp delSp modSp new mod modClrScheme chgLayout modNotesTx">
        <pc:chgData name="Jeroen van der Holst" userId="0fab7995-4513-41b7-b826-2c3ab476e87e" providerId="ADAL" clId="{936670E4-05CD-47CC-B124-02CD4DEFEC87}" dt="2026-03-23T17:29:44.504" v="6409" actId="20577"/>
        <pc:sldMkLst>
          <pc:docMk/>
          <pc:sldMk cId="2655221387" sldId="2147375066"/>
        </pc:sldMkLst>
        <pc:spChg chg="add mod ord">
          <ac:chgData name="Jeroen van der Holst" userId="0fab7995-4513-41b7-b826-2c3ab476e87e" providerId="ADAL" clId="{936670E4-05CD-47CC-B124-02CD4DEFEC87}" dt="2026-03-19T15:57:49.412" v="3316" actId="20577"/>
          <ac:spMkLst>
            <pc:docMk/>
            <pc:sldMk cId="2655221387" sldId="2147375066"/>
            <ac:spMk id="3" creationId="{4244A5B5-ED2F-AE6D-400D-69FB157E9BD8}"/>
          </ac:spMkLst>
        </pc:spChg>
        <pc:spChg chg="add mod ord">
          <ac:chgData name="Jeroen van der Holst" userId="0fab7995-4513-41b7-b826-2c3ab476e87e" providerId="ADAL" clId="{936670E4-05CD-47CC-B124-02CD4DEFEC87}" dt="2026-03-19T15:57:44.473" v="3305" actId="700"/>
          <ac:spMkLst>
            <pc:docMk/>
            <pc:sldMk cId="2655221387" sldId="2147375066"/>
            <ac:spMk id="4" creationId="{E064FF0D-BBCC-C279-FD72-D8C7A29FE2AB}"/>
          </ac:spMkLst>
        </pc:spChg>
      </pc:sldChg>
      <pc:sldChg chg="addSp delSp modSp new mod modClrScheme chgLayout">
        <pc:chgData name="Jeroen van der Holst" userId="0fab7995-4513-41b7-b826-2c3ab476e87e" providerId="ADAL" clId="{936670E4-05CD-47CC-B124-02CD4DEFEC87}" dt="2026-03-25T19:25:20.242" v="28459" actId="20577"/>
        <pc:sldMkLst>
          <pc:docMk/>
          <pc:sldMk cId="1809376567" sldId="2147375067"/>
        </pc:sldMkLst>
        <pc:spChg chg="add mod">
          <ac:chgData name="Jeroen van der Holst" userId="0fab7995-4513-41b7-b826-2c3ab476e87e" providerId="ADAL" clId="{936670E4-05CD-47CC-B124-02CD4DEFEC87}" dt="2026-03-23T13:40:26.637" v="5864"/>
          <ac:spMkLst>
            <pc:docMk/>
            <pc:sldMk cId="1809376567" sldId="2147375067"/>
            <ac:spMk id="2" creationId="{0732E19A-1899-B10A-C8F2-D3F27C8E391D}"/>
          </ac:spMkLst>
        </pc:spChg>
        <pc:spChg chg="add mod ord">
          <ac:chgData name="Jeroen van der Holst" userId="0fab7995-4513-41b7-b826-2c3ab476e87e" providerId="ADAL" clId="{936670E4-05CD-47CC-B124-02CD4DEFEC87}" dt="2026-03-23T13:39:16.787" v="5862" actId="20577"/>
          <ac:spMkLst>
            <pc:docMk/>
            <pc:sldMk cId="1809376567" sldId="2147375067"/>
            <ac:spMk id="4" creationId="{EE569157-C960-FF02-C348-F092CD119561}"/>
          </ac:spMkLst>
        </pc:spChg>
        <pc:spChg chg="add mod ord">
          <ac:chgData name="Jeroen van der Holst" userId="0fab7995-4513-41b7-b826-2c3ab476e87e" providerId="ADAL" clId="{936670E4-05CD-47CC-B124-02CD4DEFEC87}" dt="2026-03-25T19:25:20.242" v="28459" actId="20577"/>
          <ac:spMkLst>
            <pc:docMk/>
            <pc:sldMk cId="1809376567" sldId="2147375067"/>
            <ac:spMk id="5" creationId="{A851B537-25EC-B645-CF8D-807F5D5C894D}"/>
          </ac:spMkLst>
        </pc:spChg>
      </pc:sldChg>
      <pc:sldChg chg="addSp delSp modSp new mod modClrScheme chgLayout">
        <pc:chgData name="Jeroen van der Holst" userId="0fab7995-4513-41b7-b826-2c3ab476e87e" providerId="ADAL" clId="{936670E4-05CD-47CC-B124-02CD4DEFEC87}" dt="2026-03-19T15:59:57.354" v="3347" actId="20577"/>
        <pc:sldMkLst>
          <pc:docMk/>
          <pc:sldMk cId="454121314" sldId="2147375068"/>
        </pc:sldMkLst>
        <pc:spChg chg="add mod ord">
          <ac:chgData name="Jeroen van der Holst" userId="0fab7995-4513-41b7-b826-2c3ab476e87e" providerId="ADAL" clId="{936670E4-05CD-47CC-B124-02CD4DEFEC87}" dt="2026-03-19T15:59:57.354" v="3347" actId="20577"/>
          <ac:spMkLst>
            <pc:docMk/>
            <pc:sldMk cId="454121314" sldId="2147375068"/>
            <ac:spMk id="3" creationId="{D63FA49E-3CEF-F8D7-3424-E1EF9D780E57}"/>
          </ac:spMkLst>
        </pc:spChg>
        <pc:spChg chg="add mod ord">
          <ac:chgData name="Jeroen van der Holst" userId="0fab7995-4513-41b7-b826-2c3ab476e87e" providerId="ADAL" clId="{936670E4-05CD-47CC-B124-02CD4DEFEC87}" dt="2026-03-19T15:59:48.627" v="3337" actId="700"/>
          <ac:spMkLst>
            <pc:docMk/>
            <pc:sldMk cId="454121314" sldId="2147375068"/>
            <ac:spMk id="4" creationId="{34863A71-0093-F3CD-B955-3FFE3DD653FD}"/>
          </ac:spMkLst>
        </pc:spChg>
      </pc:sldChg>
      <pc:sldChg chg="addSp delSp modSp new mod addAnim delAnim modAnim modNotesTx">
        <pc:chgData name="Jeroen van der Holst" userId="0fab7995-4513-41b7-b826-2c3ab476e87e" providerId="ADAL" clId="{936670E4-05CD-47CC-B124-02CD4DEFEC87}" dt="2026-03-24T09:26:31.409" v="25311" actId="20577"/>
        <pc:sldMkLst>
          <pc:docMk/>
          <pc:sldMk cId="841561022" sldId="2147375069"/>
        </pc:sldMkLst>
        <pc:spChg chg="mod">
          <ac:chgData name="Jeroen van der Holst" userId="0fab7995-4513-41b7-b826-2c3ab476e87e" providerId="ADAL" clId="{936670E4-05CD-47CC-B124-02CD4DEFEC87}" dt="2026-03-19T16:00:34.111" v="3389" actId="20577"/>
          <ac:spMkLst>
            <pc:docMk/>
            <pc:sldMk cId="841561022" sldId="2147375069"/>
            <ac:spMk id="2" creationId="{1C0C7795-1BB8-7ADE-993D-35A59C233DFC}"/>
          </ac:spMkLst>
        </pc:spChg>
        <pc:spChg chg="mod">
          <ac:chgData name="Jeroen van der Holst" userId="0fab7995-4513-41b7-b826-2c3ab476e87e" providerId="ADAL" clId="{936670E4-05CD-47CC-B124-02CD4DEFEC87}" dt="2026-03-23T13:36:28.408" v="5783" actId="20577"/>
          <ac:spMkLst>
            <pc:docMk/>
            <pc:sldMk cId="841561022" sldId="2147375069"/>
            <ac:spMk id="3" creationId="{24A93CB0-3074-DDC8-4C4F-E93732D37F8E}"/>
          </ac:spMkLst>
        </pc:spChg>
        <pc:spChg chg="add mod">
          <ac:chgData name="Jeroen van der Holst" userId="0fab7995-4513-41b7-b826-2c3ab476e87e" providerId="ADAL" clId="{936670E4-05CD-47CC-B124-02CD4DEFEC87}" dt="2026-03-23T13:41:35.124" v="5873" actId="34135"/>
          <ac:spMkLst>
            <pc:docMk/>
            <pc:sldMk cId="841561022" sldId="2147375069"/>
            <ac:spMk id="4" creationId="{0B8DE174-6421-0F87-4BC6-C51DBF935A02}"/>
          </ac:spMkLst>
        </pc:spChg>
        <pc:picChg chg="add mod">
          <ac:chgData name="Jeroen van der Holst" userId="0fab7995-4513-41b7-b826-2c3ab476e87e" providerId="ADAL" clId="{936670E4-05CD-47CC-B124-02CD4DEFEC87}" dt="2026-03-23T13:42:00.457" v="5893" actId="1037"/>
          <ac:picMkLst>
            <pc:docMk/>
            <pc:sldMk cId="841561022" sldId="2147375069"/>
            <ac:picMk id="6" creationId="{1605D1EC-AEDC-674B-C72B-9CED19405E13}"/>
          </ac:picMkLst>
        </pc:picChg>
        <pc:picChg chg="add mod">
          <ac:chgData name="Jeroen van der Holst" userId="0fab7995-4513-41b7-b826-2c3ab476e87e" providerId="ADAL" clId="{936670E4-05CD-47CC-B124-02CD4DEFEC87}" dt="2026-03-23T13:42:01.899" v="5903" actId="1037"/>
          <ac:picMkLst>
            <pc:docMk/>
            <pc:sldMk cId="841561022" sldId="2147375069"/>
            <ac:picMk id="7" creationId="{30EF2808-EFAB-6DDA-9970-4C38FB3CE007}"/>
          </ac:picMkLst>
        </pc:picChg>
        <pc:picChg chg="add mod">
          <ac:chgData name="Jeroen van der Holst" userId="0fab7995-4513-41b7-b826-2c3ab476e87e" providerId="ADAL" clId="{936670E4-05CD-47CC-B124-02CD4DEFEC87}" dt="2026-03-23T13:42:48.518" v="5944" actId="1035"/>
          <ac:picMkLst>
            <pc:docMk/>
            <pc:sldMk cId="841561022" sldId="2147375069"/>
            <ac:picMk id="8" creationId="{A6D8DCBB-F360-AA92-8D59-BE626AD487C9}"/>
          </ac:picMkLst>
        </pc:picChg>
        <pc:picChg chg="add mod">
          <ac:chgData name="Jeroen van der Holst" userId="0fab7995-4513-41b7-b826-2c3ab476e87e" providerId="ADAL" clId="{936670E4-05CD-47CC-B124-02CD4DEFEC87}" dt="2026-03-23T13:42:16.064" v="5908" actId="1036"/>
          <ac:picMkLst>
            <pc:docMk/>
            <pc:sldMk cId="841561022" sldId="2147375069"/>
            <ac:picMk id="9" creationId="{785C9D3B-15D0-B7A0-AD9C-C126361B6602}"/>
          </ac:picMkLst>
        </pc:picChg>
        <pc:picChg chg="add mod">
          <ac:chgData name="Jeroen van der Holst" userId="0fab7995-4513-41b7-b826-2c3ab476e87e" providerId="ADAL" clId="{936670E4-05CD-47CC-B124-02CD4DEFEC87}" dt="2026-03-23T13:42:16.064" v="5908" actId="1036"/>
          <ac:picMkLst>
            <pc:docMk/>
            <pc:sldMk cId="841561022" sldId="2147375069"/>
            <ac:picMk id="10" creationId="{E979BDB8-934D-598F-BC38-1C9AB9D00D70}"/>
          </ac:picMkLst>
        </pc:picChg>
        <pc:picChg chg="add mod">
          <ac:chgData name="Jeroen van der Holst" userId="0fab7995-4513-41b7-b826-2c3ab476e87e" providerId="ADAL" clId="{936670E4-05CD-47CC-B124-02CD4DEFEC87}" dt="2026-03-23T13:42:46.542" v="5940" actId="1036"/>
          <ac:picMkLst>
            <pc:docMk/>
            <pc:sldMk cId="841561022" sldId="2147375069"/>
            <ac:picMk id="11" creationId="{E634D3BF-6728-C7BD-6B63-6A333759B6FD}"/>
          </ac:picMkLst>
        </pc:picChg>
        <pc:picChg chg="add mod">
          <ac:chgData name="Jeroen van der Holst" userId="0fab7995-4513-41b7-b826-2c3ab476e87e" providerId="ADAL" clId="{936670E4-05CD-47CC-B124-02CD4DEFEC87}" dt="2026-03-23T13:42:53.767" v="5950" actId="1037"/>
          <ac:picMkLst>
            <pc:docMk/>
            <pc:sldMk cId="841561022" sldId="2147375069"/>
            <ac:picMk id="12" creationId="{4DE488B4-3468-2FCE-7A83-B66B1D60CCEA}"/>
          </ac:picMkLst>
        </pc:picChg>
        <pc:picChg chg="add mod">
          <ac:chgData name="Jeroen van der Holst" userId="0fab7995-4513-41b7-b826-2c3ab476e87e" providerId="ADAL" clId="{936670E4-05CD-47CC-B124-02CD4DEFEC87}" dt="2026-03-23T13:42:53.767" v="5950" actId="1037"/>
          <ac:picMkLst>
            <pc:docMk/>
            <pc:sldMk cId="841561022" sldId="2147375069"/>
            <ac:picMk id="13" creationId="{B3998D80-24D9-D956-B245-C669521ECE2C}"/>
          </ac:picMkLst>
        </pc:picChg>
        <pc:picChg chg="add mod">
          <ac:chgData name="Jeroen van der Holst" userId="0fab7995-4513-41b7-b826-2c3ab476e87e" providerId="ADAL" clId="{936670E4-05CD-47CC-B124-02CD4DEFEC87}" dt="2026-03-23T13:42:44.326" v="5935" actId="1036"/>
          <ac:picMkLst>
            <pc:docMk/>
            <pc:sldMk cId="841561022" sldId="2147375069"/>
            <ac:picMk id="14" creationId="{AB9589B3-07C4-FFA5-8357-D522875F9B35}"/>
          </ac:picMkLst>
        </pc:picChg>
        <pc:picChg chg="add mod">
          <ac:chgData name="Jeroen van der Holst" userId="0fab7995-4513-41b7-b826-2c3ab476e87e" providerId="ADAL" clId="{936670E4-05CD-47CC-B124-02CD4DEFEC87}" dt="2026-03-23T13:42:37.725" v="5914" actId="1036"/>
          <ac:picMkLst>
            <pc:docMk/>
            <pc:sldMk cId="841561022" sldId="2147375069"/>
            <ac:picMk id="15" creationId="{DD99FD0B-DC56-9CCD-76FE-4B62605E0385}"/>
          </ac:picMkLst>
        </pc:picChg>
        <pc:picChg chg="add mod">
          <ac:chgData name="Jeroen van der Holst" userId="0fab7995-4513-41b7-b826-2c3ab476e87e" providerId="ADAL" clId="{936670E4-05CD-47CC-B124-02CD4DEFEC87}" dt="2026-03-23T13:42:37.725" v="5914" actId="1036"/>
          <ac:picMkLst>
            <pc:docMk/>
            <pc:sldMk cId="841561022" sldId="2147375069"/>
            <ac:picMk id="16" creationId="{CC89F202-DBA0-46EA-3DF4-BD0426CD25D6}"/>
          </ac:picMkLst>
        </pc:picChg>
        <pc:picChg chg="add mod">
          <ac:chgData name="Jeroen van der Holst" userId="0fab7995-4513-41b7-b826-2c3ab476e87e" providerId="ADAL" clId="{936670E4-05CD-47CC-B124-02CD4DEFEC87}" dt="2026-03-23T13:42:39.767" v="5918" actId="1036"/>
          <ac:picMkLst>
            <pc:docMk/>
            <pc:sldMk cId="841561022" sldId="2147375069"/>
            <ac:picMk id="17" creationId="{84D506F2-0EC7-5030-310A-88CBD3102E12}"/>
          </ac:picMkLst>
        </pc:picChg>
        <pc:picChg chg="add mod">
          <ac:chgData name="Jeroen van der Holst" userId="0fab7995-4513-41b7-b826-2c3ab476e87e" providerId="ADAL" clId="{936670E4-05CD-47CC-B124-02CD4DEFEC87}" dt="2026-03-23T13:42:32.879" v="5911" actId="571"/>
          <ac:picMkLst>
            <pc:docMk/>
            <pc:sldMk cId="841561022" sldId="2147375069"/>
            <ac:picMk id="18" creationId="{2767BF97-D392-4CE2-EAD1-F63E0F30E4C9}"/>
          </ac:picMkLst>
        </pc:picChg>
        <pc:picChg chg="add mod">
          <ac:chgData name="Jeroen van der Holst" userId="0fab7995-4513-41b7-b826-2c3ab476e87e" providerId="ADAL" clId="{936670E4-05CD-47CC-B124-02CD4DEFEC87}" dt="2026-03-23T13:42:32.879" v="5911" actId="571"/>
          <ac:picMkLst>
            <pc:docMk/>
            <pc:sldMk cId="841561022" sldId="2147375069"/>
            <ac:picMk id="19" creationId="{8C158F48-0704-E8F9-983B-A09C00924D41}"/>
          </ac:picMkLst>
        </pc:picChg>
        <pc:picChg chg="add mod">
          <ac:chgData name="Jeroen van der Holst" userId="0fab7995-4513-41b7-b826-2c3ab476e87e" providerId="ADAL" clId="{936670E4-05CD-47CC-B124-02CD4DEFEC87}" dt="2026-03-23T16:23:27.832" v="6314" actId="1076"/>
          <ac:picMkLst>
            <pc:docMk/>
            <pc:sldMk cId="841561022" sldId="2147375069"/>
            <ac:picMk id="21" creationId="{FF688E5F-53C2-6682-D71E-630EF245DBD8}"/>
          </ac:picMkLst>
        </pc:picChg>
        <pc:picChg chg="add mod">
          <ac:chgData name="Jeroen van der Holst" userId="0fab7995-4513-41b7-b826-2c3ab476e87e" providerId="ADAL" clId="{936670E4-05CD-47CC-B124-02CD4DEFEC87}" dt="2026-03-23T16:23:52.790" v="6320" actId="1076"/>
          <ac:picMkLst>
            <pc:docMk/>
            <pc:sldMk cId="841561022" sldId="2147375069"/>
            <ac:picMk id="23" creationId="{E0B829FB-1D9B-41F7-118B-1C55C5E4C988}"/>
          </ac:picMkLst>
        </pc:picChg>
        <pc:picChg chg="add mod">
          <ac:chgData name="Jeroen van der Holst" userId="0fab7995-4513-41b7-b826-2c3ab476e87e" providerId="ADAL" clId="{936670E4-05CD-47CC-B124-02CD4DEFEC87}" dt="2026-03-23T16:23:46.288" v="6318" actId="1076"/>
          <ac:picMkLst>
            <pc:docMk/>
            <pc:sldMk cId="841561022" sldId="2147375069"/>
            <ac:picMk id="25" creationId="{F2959524-5648-2DA7-11BD-7DC7E45081B8}"/>
          </ac:picMkLst>
        </pc:picChg>
        <pc:picChg chg="add mod">
          <ac:chgData name="Jeroen van der Holst" userId="0fab7995-4513-41b7-b826-2c3ab476e87e" providerId="ADAL" clId="{936670E4-05CD-47CC-B124-02CD4DEFEC87}" dt="2026-03-23T16:23:50.355" v="6319" actId="1076"/>
          <ac:picMkLst>
            <pc:docMk/>
            <pc:sldMk cId="841561022" sldId="2147375069"/>
            <ac:picMk id="27" creationId="{59C159DB-50A9-8A7C-7AED-8DDB30A49D3B}"/>
          </ac:picMkLst>
        </pc:picChg>
        <pc:picChg chg="add mod ord">
          <ac:chgData name="Jeroen van der Holst" userId="0fab7995-4513-41b7-b826-2c3ab476e87e" providerId="ADAL" clId="{936670E4-05CD-47CC-B124-02CD4DEFEC87}" dt="2026-03-23T16:23:56.636" v="6321" actId="167"/>
          <ac:picMkLst>
            <pc:docMk/>
            <pc:sldMk cId="841561022" sldId="2147375069"/>
            <ac:picMk id="31" creationId="{2B96E138-5F3B-D93A-761C-D8188C1C6B25}"/>
          </ac:picMkLst>
        </pc:picChg>
        <pc:picChg chg="add mod ord">
          <ac:chgData name="Jeroen van der Holst" userId="0fab7995-4513-41b7-b826-2c3ab476e87e" providerId="ADAL" clId="{936670E4-05CD-47CC-B124-02CD4DEFEC87}" dt="2026-03-23T16:23:31.104" v="6315" actId="167"/>
          <ac:picMkLst>
            <pc:docMk/>
            <pc:sldMk cId="841561022" sldId="2147375069"/>
            <ac:picMk id="33" creationId="{1C1AA16B-D18C-97E0-7F1C-1A652C7099F2}"/>
          </ac:picMkLst>
        </pc:picChg>
      </pc:sldChg>
      <pc:sldChg chg="addSp delSp modSp new mod chgLayout modNotesTx">
        <pc:chgData name="Jeroen van der Holst" userId="0fab7995-4513-41b7-b826-2c3ab476e87e" providerId="ADAL" clId="{936670E4-05CD-47CC-B124-02CD4DEFEC87}" dt="2026-03-25T08:10:22.065" v="25721" actId="20577"/>
        <pc:sldMkLst>
          <pc:docMk/>
          <pc:sldMk cId="2753306846" sldId="2147375070"/>
        </pc:sldMkLst>
        <pc:spChg chg="mod ord">
          <ac:chgData name="Jeroen van der Holst" userId="0fab7995-4513-41b7-b826-2c3ab476e87e" providerId="ADAL" clId="{936670E4-05CD-47CC-B124-02CD4DEFEC87}" dt="2026-03-23T13:18:47.782" v="5357" actId="1076"/>
          <ac:spMkLst>
            <pc:docMk/>
            <pc:sldMk cId="2753306846" sldId="2147375070"/>
            <ac:spMk id="2" creationId="{783C88AC-127E-A6D9-C3C8-8477CEDBF519}"/>
          </ac:spMkLst>
        </pc:spChg>
        <pc:spChg chg="add mod">
          <ac:chgData name="Jeroen van der Holst" userId="0fab7995-4513-41b7-b826-2c3ab476e87e" providerId="ADAL" clId="{936670E4-05CD-47CC-B124-02CD4DEFEC87}" dt="2026-03-23T17:41:16.899" v="6664" actId="20577"/>
          <ac:spMkLst>
            <pc:docMk/>
            <pc:sldMk cId="2753306846" sldId="2147375070"/>
            <ac:spMk id="13" creationId="{0CF983F7-8D04-0202-675B-220AB5E12E4F}"/>
          </ac:spMkLst>
        </pc:spChg>
        <pc:spChg chg="add mod ord">
          <ac:chgData name="Jeroen van der Holst" userId="0fab7995-4513-41b7-b826-2c3ab476e87e" providerId="ADAL" clId="{936670E4-05CD-47CC-B124-02CD4DEFEC87}" dt="2026-03-23T13:25:24.769" v="5682" actId="14100"/>
          <ac:spMkLst>
            <pc:docMk/>
            <pc:sldMk cId="2753306846" sldId="2147375070"/>
            <ac:spMk id="25" creationId="{817AA199-63E8-3997-DEE0-5A0C36C5F581}"/>
          </ac:spMkLst>
        </pc:spChg>
        <pc:picChg chg="add mod">
          <ac:chgData name="Jeroen van der Holst" userId="0fab7995-4513-41b7-b826-2c3ab476e87e" providerId="ADAL" clId="{936670E4-05CD-47CC-B124-02CD4DEFEC87}" dt="2026-03-23T13:19:01.690" v="5358" actId="1076"/>
          <ac:picMkLst>
            <pc:docMk/>
            <pc:sldMk cId="2753306846" sldId="2147375070"/>
            <ac:picMk id="18" creationId="{CB00A150-5A89-02CF-D0C7-BBD476B7B189}"/>
          </ac:picMkLst>
        </pc:picChg>
        <pc:picChg chg="add mod">
          <ac:chgData name="Jeroen van der Holst" userId="0fab7995-4513-41b7-b826-2c3ab476e87e" providerId="ADAL" clId="{936670E4-05CD-47CC-B124-02CD4DEFEC87}" dt="2026-03-23T13:19:01.690" v="5358" actId="1076"/>
          <ac:picMkLst>
            <pc:docMk/>
            <pc:sldMk cId="2753306846" sldId="2147375070"/>
            <ac:picMk id="19" creationId="{1BF7F1DC-994A-0076-B79B-43364318CF9F}"/>
          </ac:picMkLst>
        </pc:picChg>
        <pc:picChg chg="add mod">
          <ac:chgData name="Jeroen van der Holst" userId="0fab7995-4513-41b7-b826-2c3ab476e87e" providerId="ADAL" clId="{936670E4-05CD-47CC-B124-02CD4DEFEC87}" dt="2026-03-23T13:18:44.489" v="5355" actId="1076"/>
          <ac:picMkLst>
            <pc:docMk/>
            <pc:sldMk cId="2753306846" sldId="2147375070"/>
            <ac:picMk id="24" creationId="{6B63205B-720C-3D94-84A5-D9B0F4B0ADA0}"/>
          </ac:picMkLst>
        </pc:picChg>
        <pc:cxnChg chg="add mod">
          <ac:chgData name="Jeroen van der Holst" userId="0fab7995-4513-41b7-b826-2c3ab476e87e" providerId="ADAL" clId="{936670E4-05CD-47CC-B124-02CD4DEFEC87}" dt="2026-03-23T13:19:01.690" v="5358" actId="1076"/>
          <ac:cxnSpMkLst>
            <pc:docMk/>
            <pc:sldMk cId="2753306846" sldId="2147375070"/>
            <ac:cxnSpMk id="20" creationId="{BAC8DA4A-124A-7BFF-73AB-1F12B8932F9B}"/>
          </ac:cxnSpMkLst>
        </pc:cxnChg>
        <pc:cxnChg chg="add mod">
          <ac:chgData name="Jeroen van der Holst" userId="0fab7995-4513-41b7-b826-2c3ab476e87e" providerId="ADAL" clId="{936670E4-05CD-47CC-B124-02CD4DEFEC87}" dt="2026-03-23T13:19:01.690" v="5358" actId="1076"/>
          <ac:cxnSpMkLst>
            <pc:docMk/>
            <pc:sldMk cId="2753306846" sldId="2147375070"/>
            <ac:cxnSpMk id="21" creationId="{8C6BA4E8-9EB8-5D3F-2DC4-57438B21E94B}"/>
          </ac:cxnSpMkLst>
        </pc:cxnChg>
      </pc:sldChg>
      <pc:sldChg chg="addSp delSp modSp new mod ord modClrScheme chgLayout modNotesTx">
        <pc:chgData name="Jeroen van der Holst" userId="0fab7995-4513-41b7-b826-2c3ab476e87e" providerId="ADAL" clId="{936670E4-05CD-47CC-B124-02CD4DEFEC87}" dt="2026-03-25T19:24:34.332" v="28413" actId="1076"/>
        <pc:sldMkLst>
          <pc:docMk/>
          <pc:sldMk cId="1745659589" sldId="2147375071"/>
        </pc:sldMkLst>
        <pc:picChg chg="add mod">
          <ac:chgData name="Jeroen van der Holst" userId="0fab7995-4513-41b7-b826-2c3ab476e87e" providerId="ADAL" clId="{936670E4-05CD-47CC-B124-02CD4DEFEC87}" dt="2026-03-25T19:24:34.332" v="28413" actId="1076"/>
          <ac:picMkLst>
            <pc:docMk/>
            <pc:sldMk cId="1745659589" sldId="2147375071"/>
            <ac:picMk id="3" creationId="{08BE8325-0C5C-E1B0-A9F4-69A0347D9E13}"/>
          </ac:picMkLst>
        </pc:picChg>
      </pc:sldChg>
      <pc:sldChg chg="addSp new mod modNotesTx">
        <pc:chgData name="Jeroen van der Holst" userId="0fab7995-4513-41b7-b826-2c3ab476e87e" providerId="ADAL" clId="{936670E4-05CD-47CC-B124-02CD4DEFEC87}" dt="2026-03-25T08:41:27.089" v="27442" actId="20577"/>
        <pc:sldMkLst>
          <pc:docMk/>
          <pc:sldMk cId="3584598057" sldId="2147375072"/>
        </pc:sldMkLst>
        <pc:picChg chg="add">
          <ac:chgData name="Jeroen van der Holst" userId="0fab7995-4513-41b7-b826-2c3ab476e87e" providerId="ADAL" clId="{936670E4-05CD-47CC-B124-02CD4DEFEC87}" dt="2026-03-25T08:40:32.563" v="27320" actId="22"/>
          <ac:picMkLst>
            <pc:docMk/>
            <pc:sldMk cId="3584598057" sldId="2147375072"/>
            <ac:picMk id="3" creationId="{91B589AC-5CA8-566C-3E73-656A99935CA4}"/>
          </ac:picMkLst>
        </pc:picChg>
      </pc:sldChg>
      <pc:sldChg chg="new del">
        <pc:chgData name="Jeroen van der Holst" userId="0fab7995-4513-41b7-b826-2c3ab476e87e" providerId="ADAL" clId="{936670E4-05CD-47CC-B124-02CD4DEFEC87}" dt="2026-03-25T10:34:25.935" v="27925" actId="47"/>
        <pc:sldMkLst>
          <pc:docMk/>
          <pc:sldMk cId="3273172336" sldId="2147375073"/>
        </pc:sldMkLst>
      </pc:sldChg>
      <pc:sldChg chg="modSp add mod">
        <pc:chgData name="Jeroen van der Holst" userId="0fab7995-4513-41b7-b826-2c3ab476e87e" providerId="ADAL" clId="{936670E4-05CD-47CC-B124-02CD4DEFEC87}" dt="2026-03-25T19:22:25.393" v="28412" actId="6549"/>
        <pc:sldMkLst>
          <pc:docMk/>
          <pc:sldMk cId="1570797445" sldId="2147375074"/>
        </pc:sldMkLst>
        <pc:graphicFrameChg chg="mod modGraphic">
          <ac:chgData name="Jeroen van der Holst" userId="0fab7995-4513-41b7-b826-2c3ab476e87e" providerId="ADAL" clId="{936670E4-05CD-47CC-B124-02CD4DEFEC87}" dt="2026-03-25T19:22:25.393" v="28412" actId="6549"/>
          <ac:graphicFrameMkLst>
            <pc:docMk/>
            <pc:sldMk cId="1570797445" sldId="2147375074"/>
            <ac:graphicFrameMk id="4" creationId="{86A06F7C-EA30-6440-4E2A-7833205F9977}"/>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669B3-0C20-4767-92F7-EBE5C3B8004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50D729DA-BA48-4E16-99DE-137192DADEEA}">
      <dgm:prSet phldrT="[Text]"/>
      <dgm:spPr>
        <a:solidFill>
          <a:srgbClr val="03597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None/>
          </a:pPr>
          <a:r>
            <a:rPr lang="en-GB" b="1" dirty="0"/>
            <a:t>Electrotechnical supplies</a:t>
          </a:r>
        </a:p>
        <a:p>
          <a:pPr>
            <a:buNone/>
          </a:pPr>
          <a:endParaRPr lang="en-GB" dirty="0"/>
        </a:p>
      </dgm:t>
    </dgm:pt>
    <dgm:pt modelId="{F456E97B-B6ED-46EC-8A5B-CC1B90DDD518}" type="parTrans" cxnId="{F66FB103-3E63-4300-A0A0-55922745CBB8}">
      <dgm:prSet/>
      <dgm:spPr/>
      <dgm:t>
        <a:bodyPr/>
        <a:lstStyle/>
        <a:p>
          <a:endParaRPr lang="en-GB"/>
        </a:p>
      </dgm:t>
    </dgm:pt>
    <dgm:pt modelId="{2A58FF78-C31F-443F-944E-7B4133A4D2B8}" type="sibTrans" cxnId="{F66FB103-3E63-4300-A0A0-55922745CBB8}">
      <dgm:prSet/>
      <dgm:spPr/>
      <dgm:t>
        <a:bodyPr/>
        <a:lstStyle/>
        <a:p>
          <a:endParaRPr lang="en-GB"/>
        </a:p>
      </dgm:t>
    </dgm:pt>
    <dgm:pt modelId="{178AD509-7480-48CD-BEEF-267816316CBE}">
      <dgm:prSet/>
      <dgm:spPr>
        <a:solidFill>
          <a:srgbClr val="03597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GB" b="1" dirty="0"/>
            <a:t>HVAC, plumbing and sanitary</a:t>
          </a:r>
        </a:p>
        <a:p>
          <a:endParaRPr lang="en-GB" dirty="0"/>
        </a:p>
      </dgm:t>
    </dgm:pt>
    <dgm:pt modelId="{E2E076F1-A78B-4F08-83B5-9732DF0AD46C}" type="parTrans" cxnId="{976628C2-12D9-44FF-97A7-215417736813}">
      <dgm:prSet/>
      <dgm:spPr/>
      <dgm:t>
        <a:bodyPr/>
        <a:lstStyle/>
        <a:p>
          <a:endParaRPr lang="en-GB"/>
        </a:p>
      </dgm:t>
    </dgm:pt>
    <dgm:pt modelId="{4532FA9E-5974-4052-A8DA-067B469E9FD1}" type="sibTrans" cxnId="{976628C2-12D9-44FF-97A7-215417736813}">
      <dgm:prSet/>
      <dgm:spPr/>
      <dgm:t>
        <a:bodyPr/>
        <a:lstStyle/>
        <a:p>
          <a:endParaRPr lang="en-GB"/>
        </a:p>
      </dgm:t>
    </dgm:pt>
    <dgm:pt modelId="{903E5E30-A5C2-48B7-B9F4-6645B90E1A4C}">
      <dgm:prSet/>
      <dgm:spPr>
        <a:solidFill>
          <a:srgbClr val="03597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GB" b="1" dirty="0"/>
            <a:t>Building materials</a:t>
          </a:r>
        </a:p>
        <a:p>
          <a:br>
            <a:rPr lang="en-GB" dirty="0"/>
          </a:br>
          <a:endParaRPr lang="en-GB" dirty="0"/>
        </a:p>
      </dgm:t>
    </dgm:pt>
    <dgm:pt modelId="{CA467A46-A316-4F23-9E66-6E001FCFD5EE}" type="parTrans" cxnId="{145B5443-BD77-466E-860F-E54B29EEFD75}">
      <dgm:prSet/>
      <dgm:spPr/>
      <dgm:t>
        <a:bodyPr/>
        <a:lstStyle/>
        <a:p>
          <a:endParaRPr lang="en-GB"/>
        </a:p>
      </dgm:t>
    </dgm:pt>
    <dgm:pt modelId="{9C334168-D5E5-4E14-BCE9-0B970ED3F142}" type="sibTrans" cxnId="{145B5443-BD77-466E-860F-E54B29EEFD75}">
      <dgm:prSet/>
      <dgm:spPr/>
      <dgm:t>
        <a:bodyPr/>
        <a:lstStyle/>
        <a:p>
          <a:endParaRPr lang="en-GB"/>
        </a:p>
      </dgm:t>
    </dgm:pt>
    <dgm:pt modelId="{D3111D93-1E34-4986-8CB6-2DCA5060B455}">
      <dgm:prSet/>
      <dgm:spPr>
        <a:solidFill>
          <a:srgbClr val="03597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GB" b="1" dirty="0"/>
            <a:t>Hardware, tools and site supplies</a:t>
          </a:r>
        </a:p>
        <a:p>
          <a:endParaRPr lang="en-GB" dirty="0"/>
        </a:p>
      </dgm:t>
    </dgm:pt>
    <dgm:pt modelId="{95DD0D2B-14CE-4D81-BB3A-26B0BF0DAB3E}" type="parTrans" cxnId="{AAEAB0C8-6F91-4111-B7B5-1552C0412C65}">
      <dgm:prSet/>
      <dgm:spPr/>
      <dgm:t>
        <a:bodyPr/>
        <a:lstStyle/>
        <a:p>
          <a:endParaRPr lang="en-GB"/>
        </a:p>
      </dgm:t>
    </dgm:pt>
    <dgm:pt modelId="{7E54743E-FF8E-4B41-B5B5-E7F5C697FE91}" type="sibTrans" cxnId="{AAEAB0C8-6F91-4111-B7B5-1552C0412C65}">
      <dgm:prSet/>
      <dgm:spPr/>
      <dgm:t>
        <a:bodyPr/>
        <a:lstStyle/>
        <a:p>
          <a:endParaRPr lang="en-GB"/>
        </a:p>
      </dgm:t>
    </dgm:pt>
    <dgm:pt modelId="{E9316CBB-41F2-40B0-9C28-7276FB90957A}">
      <dgm:prSet/>
      <dgm:spPr>
        <a:solidFill>
          <a:srgbClr val="03597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GB" b="1" dirty="0"/>
            <a:t>Shipbuilding</a:t>
          </a:r>
        </a:p>
        <a:p>
          <a:endParaRPr lang="en-GB" dirty="0"/>
        </a:p>
        <a:p>
          <a:endParaRPr lang="en-GB" dirty="0"/>
        </a:p>
      </dgm:t>
    </dgm:pt>
    <dgm:pt modelId="{5DAC83E9-0008-4056-98AD-6C33C79D911D}" type="parTrans" cxnId="{9403C36E-D477-4F91-B3D5-6F15469E725A}">
      <dgm:prSet/>
      <dgm:spPr/>
      <dgm:t>
        <a:bodyPr/>
        <a:lstStyle/>
        <a:p>
          <a:endParaRPr lang="en-GB"/>
        </a:p>
      </dgm:t>
    </dgm:pt>
    <dgm:pt modelId="{F96C9569-07E2-43FB-B395-8D363C2AEE92}" type="sibTrans" cxnId="{9403C36E-D477-4F91-B3D5-6F15469E725A}">
      <dgm:prSet/>
      <dgm:spPr/>
      <dgm:t>
        <a:bodyPr/>
        <a:lstStyle/>
        <a:p>
          <a:endParaRPr lang="en-GB"/>
        </a:p>
      </dgm:t>
    </dgm:pt>
    <dgm:pt modelId="{2F79EAFA-AFFC-4B10-A688-45643F80273D}" type="pres">
      <dgm:prSet presAssocID="{E36669B3-0C20-4767-92F7-EBE5C3B80047}" presName="diagram" presStyleCnt="0">
        <dgm:presLayoutVars>
          <dgm:dir/>
          <dgm:resizeHandles val="exact"/>
        </dgm:presLayoutVars>
      </dgm:prSet>
      <dgm:spPr/>
    </dgm:pt>
    <dgm:pt modelId="{48C43291-34E7-40A5-991A-8B074293750B}" type="pres">
      <dgm:prSet presAssocID="{50D729DA-BA48-4E16-99DE-137192DADEEA}" presName="node" presStyleLbl="node1" presStyleIdx="0" presStyleCnt="5">
        <dgm:presLayoutVars>
          <dgm:bulletEnabled val="1"/>
        </dgm:presLayoutVars>
      </dgm:prSet>
      <dgm:spPr/>
    </dgm:pt>
    <dgm:pt modelId="{2162F818-ADAB-4227-A0DD-79D4102122EF}" type="pres">
      <dgm:prSet presAssocID="{2A58FF78-C31F-443F-944E-7B4133A4D2B8}" presName="sibTrans" presStyleCnt="0"/>
      <dgm:spPr/>
    </dgm:pt>
    <dgm:pt modelId="{8EFD1462-9C48-47A2-B504-DEEA1D48D12A}" type="pres">
      <dgm:prSet presAssocID="{178AD509-7480-48CD-BEEF-267816316CBE}" presName="node" presStyleLbl="node1" presStyleIdx="1" presStyleCnt="5">
        <dgm:presLayoutVars>
          <dgm:bulletEnabled val="1"/>
        </dgm:presLayoutVars>
      </dgm:prSet>
      <dgm:spPr/>
    </dgm:pt>
    <dgm:pt modelId="{B72CF2B7-ADE5-440E-A5BE-F46DC7879FC0}" type="pres">
      <dgm:prSet presAssocID="{4532FA9E-5974-4052-A8DA-067B469E9FD1}" presName="sibTrans" presStyleCnt="0"/>
      <dgm:spPr/>
    </dgm:pt>
    <dgm:pt modelId="{E154D6EC-78E7-42FA-ADD4-FB8F9B524112}" type="pres">
      <dgm:prSet presAssocID="{903E5E30-A5C2-48B7-B9F4-6645B90E1A4C}" presName="node" presStyleLbl="node1" presStyleIdx="2" presStyleCnt="5" custLinFactNeighborX="1287" custLinFactNeighborY="-2262">
        <dgm:presLayoutVars>
          <dgm:bulletEnabled val="1"/>
        </dgm:presLayoutVars>
      </dgm:prSet>
      <dgm:spPr/>
    </dgm:pt>
    <dgm:pt modelId="{F151716B-80F4-4ADE-BCD3-B03860DB4EC2}" type="pres">
      <dgm:prSet presAssocID="{9C334168-D5E5-4E14-BCE9-0B970ED3F142}" presName="sibTrans" presStyleCnt="0"/>
      <dgm:spPr/>
    </dgm:pt>
    <dgm:pt modelId="{1D2AE499-C7F6-40C2-8E8E-3612E9746291}" type="pres">
      <dgm:prSet presAssocID="{D3111D93-1E34-4986-8CB6-2DCA5060B455}" presName="node" presStyleLbl="node1" presStyleIdx="3" presStyleCnt="5">
        <dgm:presLayoutVars>
          <dgm:bulletEnabled val="1"/>
        </dgm:presLayoutVars>
      </dgm:prSet>
      <dgm:spPr/>
    </dgm:pt>
    <dgm:pt modelId="{A00332B1-7F35-4FEB-936C-F44A183AC568}" type="pres">
      <dgm:prSet presAssocID="{7E54743E-FF8E-4B41-B5B5-E7F5C697FE91}" presName="sibTrans" presStyleCnt="0"/>
      <dgm:spPr/>
    </dgm:pt>
    <dgm:pt modelId="{0560DA01-D06F-40A7-AEC9-D1734039241F}" type="pres">
      <dgm:prSet presAssocID="{E9316CBB-41F2-40B0-9C28-7276FB90957A}" presName="node" presStyleLbl="node1" presStyleIdx="4" presStyleCnt="5">
        <dgm:presLayoutVars>
          <dgm:bulletEnabled val="1"/>
        </dgm:presLayoutVars>
      </dgm:prSet>
      <dgm:spPr/>
    </dgm:pt>
  </dgm:ptLst>
  <dgm:cxnLst>
    <dgm:cxn modelId="{F66FB103-3E63-4300-A0A0-55922745CBB8}" srcId="{E36669B3-0C20-4767-92F7-EBE5C3B80047}" destId="{50D729DA-BA48-4E16-99DE-137192DADEEA}" srcOrd="0" destOrd="0" parTransId="{F456E97B-B6ED-46EC-8A5B-CC1B90DDD518}" sibTransId="{2A58FF78-C31F-443F-944E-7B4133A4D2B8}"/>
    <dgm:cxn modelId="{145B5443-BD77-466E-860F-E54B29EEFD75}" srcId="{E36669B3-0C20-4767-92F7-EBE5C3B80047}" destId="{903E5E30-A5C2-48B7-B9F4-6645B90E1A4C}" srcOrd="2" destOrd="0" parTransId="{CA467A46-A316-4F23-9E66-6E001FCFD5EE}" sibTransId="{9C334168-D5E5-4E14-BCE9-0B970ED3F142}"/>
    <dgm:cxn modelId="{9403C36E-D477-4F91-B3D5-6F15469E725A}" srcId="{E36669B3-0C20-4767-92F7-EBE5C3B80047}" destId="{E9316CBB-41F2-40B0-9C28-7276FB90957A}" srcOrd="4" destOrd="0" parTransId="{5DAC83E9-0008-4056-98AD-6C33C79D911D}" sibTransId="{F96C9569-07E2-43FB-B395-8D363C2AEE92}"/>
    <dgm:cxn modelId="{8291BE4F-BFBC-413C-9A06-38464D2086BA}" type="presOf" srcId="{178AD509-7480-48CD-BEEF-267816316CBE}" destId="{8EFD1462-9C48-47A2-B504-DEEA1D48D12A}" srcOrd="0" destOrd="0" presId="urn:microsoft.com/office/officeart/2005/8/layout/default"/>
    <dgm:cxn modelId="{301FE180-5033-4D20-B576-926C31526ECD}" type="presOf" srcId="{50D729DA-BA48-4E16-99DE-137192DADEEA}" destId="{48C43291-34E7-40A5-991A-8B074293750B}" srcOrd="0" destOrd="0" presId="urn:microsoft.com/office/officeart/2005/8/layout/default"/>
    <dgm:cxn modelId="{976628C2-12D9-44FF-97A7-215417736813}" srcId="{E36669B3-0C20-4767-92F7-EBE5C3B80047}" destId="{178AD509-7480-48CD-BEEF-267816316CBE}" srcOrd="1" destOrd="0" parTransId="{E2E076F1-A78B-4F08-83B5-9732DF0AD46C}" sibTransId="{4532FA9E-5974-4052-A8DA-067B469E9FD1}"/>
    <dgm:cxn modelId="{AAEAB0C8-6F91-4111-B7B5-1552C0412C65}" srcId="{E36669B3-0C20-4767-92F7-EBE5C3B80047}" destId="{D3111D93-1E34-4986-8CB6-2DCA5060B455}" srcOrd="3" destOrd="0" parTransId="{95DD0D2B-14CE-4D81-BB3A-26B0BF0DAB3E}" sibTransId="{7E54743E-FF8E-4B41-B5B5-E7F5C697FE91}"/>
    <dgm:cxn modelId="{92105DCA-C5A3-422D-8E0B-E70BEF1387C6}" type="presOf" srcId="{903E5E30-A5C2-48B7-B9F4-6645B90E1A4C}" destId="{E154D6EC-78E7-42FA-ADD4-FB8F9B524112}" srcOrd="0" destOrd="0" presId="urn:microsoft.com/office/officeart/2005/8/layout/default"/>
    <dgm:cxn modelId="{BBF7A1D9-D738-4FA9-9209-D4D7AAE9C05B}" type="presOf" srcId="{E9316CBB-41F2-40B0-9C28-7276FB90957A}" destId="{0560DA01-D06F-40A7-AEC9-D1734039241F}" srcOrd="0" destOrd="0" presId="urn:microsoft.com/office/officeart/2005/8/layout/default"/>
    <dgm:cxn modelId="{649CEBDF-D515-423A-9E21-CF24EEEC80CF}" type="presOf" srcId="{E36669B3-0C20-4767-92F7-EBE5C3B80047}" destId="{2F79EAFA-AFFC-4B10-A688-45643F80273D}" srcOrd="0" destOrd="0" presId="urn:microsoft.com/office/officeart/2005/8/layout/default"/>
    <dgm:cxn modelId="{5DD1A4EF-7BA5-4D55-8D33-0BBE3EDF0A25}" type="presOf" srcId="{D3111D93-1E34-4986-8CB6-2DCA5060B455}" destId="{1D2AE499-C7F6-40C2-8E8E-3612E9746291}" srcOrd="0" destOrd="0" presId="urn:microsoft.com/office/officeart/2005/8/layout/default"/>
    <dgm:cxn modelId="{CE7951C8-0F73-4D4D-9EC3-7D7C518C73A7}" type="presParOf" srcId="{2F79EAFA-AFFC-4B10-A688-45643F80273D}" destId="{48C43291-34E7-40A5-991A-8B074293750B}" srcOrd="0" destOrd="0" presId="urn:microsoft.com/office/officeart/2005/8/layout/default"/>
    <dgm:cxn modelId="{83104AB9-C962-4EB9-BF0C-3BAA07E5E932}" type="presParOf" srcId="{2F79EAFA-AFFC-4B10-A688-45643F80273D}" destId="{2162F818-ADAB-4227-A0DD-79D4102122EF}" srcOrd="1" destOrd="0" presId="urn:microsoft.com/office/officeart/2005/8/layout/default"/>
    <dgm:cxn modelId="{605DD3C7-A382-45CA-98D7-D151EED89D00}" type="presParOf" srcId="{2F79EAFA-AFFC-4B10-A688-45643F80273D}" destId="{8EFD1462-9C48-47A2-B504-DEEA1D48D12A}" srcOrd="2" destOrd="0" presId="urn:microsoft.com/office/officeart/2005/8/layout/default"/>
    <dgm:cxn modelId="{A057CF9B-81B3-46AE-A3AB-4C85D8E5022B}" type="presParOf" srcId="{2F79EAFA-AFFC-4B10-A688-45643F80273D}" destId="{B72CF2B7-ADE5-440E-A5BE-F46DC7879FC0}" srcOrd="3" destOrd="0" presId="urn:microsoft.com/office/officeart/2005/8/layout/default"/>
    <dgm:cxn modelId="{57FA247B-16CA-44D6-BF4D-630EA9450C31}" type="presParOf" srcId="{2F79EAFA-AFFC-4B10-A688-45643F80273D}" destId="{E154D6EC-78E7-42FA-ADD4-FB8F9B524112}" srcOrd="4" destOrd="0" presId="urn:microsoft.com/office/officeart/2005/8/layout/default"/>
    <dgm:cxn modelId="{66973AA6-EC58-4851-9CFF-B854BDEF4A47}" type="presParOf" srcId="{2F79EAFA-AFFC-4B10-A688-45643F80273D}" destId="{F151716B-80F4-4ADE-BCD3-B03860DB4EC2}" srcOrd="5" destOrd="0" presId="urn:microsoft.com/office/officeart/2005/8/layout/default"/>
    <dgm:cxn modelId="{1F9702AF-C9AE-430B-A699-C21E400BE1F3}" type="presParOf" srcId="{2F79EAFA-AFFC-4B10-A688-45643F80273D}" destId="{1D2AE499-C7F6-40C2-8E8E-3612E9746291}" srcOrd="6" destOrd="0" presId="urn:microsoft.com/office/officeart/2005/8/layout/default"/>
    <dgm:cxn modelId="{0A2063B4-2373-4992-A5A6-6EEDF57EE27E}" type="presParOf" srcId="{2F79EAFA-AFFC-4B10-A688-45643F80273D}" destId="{A00332B1-7F35-4FEB-936C-F44A183AC568}" srcOrd="7" destOrd="0" presId="urn:microsoft.com/office/officeart/2005/8/layout/default"/>
    <dgm:cxn modelId="{964AC774-4B78-4D03-B037-4EEA3FD617A9}" type="presParOf" srcId="{2F79EAFA-AFFC-4B10-A688-45643F80273D}" destId="{0560DA01-D06F-40A7-AEC9-D1734039241F}"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848B9-34DD-43F9-A015-8EA35C3F5BA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NL"/>
        </a:p>
      </dgm:t>
    </dgm:pt>
    <dgm:pt modelId="{4199A55C-E2E7-4CBD-B9C1-2F94E18DDFC4}">
      <dgm:prSet phldrT="[Text]" phldr="0"/>
      <dgm:spPr>
        <a:solidFill>
          <a:srgbClr val="053043"/>
        </a:solidFill>
      </dgm:spPr>
      <dgm:t>
        <a:bodyPr/>
        <a:lstStyle/>
        <a:p>
          <a:r>
            <a:rPr lang="en-US" b="1"/>
            <a:t>Technical specifications</a:t>
          </a:r>
          <a:endParaRPr lang="en-NL" b="1"/>
        </a:p>
      </dgm:t>
    </dgm:pt>
    <dgm:pt modelId="{1FBD2054-266F-4A1C-8EB4-DAF940FEBA73}" type="parTrans" cxnId="{BCC6CBEE-93A1-4844-BB31-6BD86D7ABBD6}">
      <dgm:prSet/>
      <dgm:spPr/>
      <dgm:t>
        <a:bodyPr/>
        <a:lstStyle/>
        <a:p>
          <a:endParaRPr lang="en-NL"/>
        </a:p>
      </dgm:t>
    </dgm:pt>
    <dgm:pt modelId="{0CBDE1B1-608F-48F0-BDC2-26BC6CF4755F}" type="sibTrans" cxnId="{BCC6CBEE-93A1-4844-BB31-6BD86D7ABBD6}">
      <dgm:prSet/>
      <dgm:spPr/>
      <dgm:t>
        <a:bodyPr/>
        <a:lstStyle/>
        <a:p>
          <a:endParaRPr lang="en-NL"/>
        </a:p>
      </dgm:t>
    </dgm:pt>
    <dgm:pt modelId="{DD258DEE-6AB2-4C9B-B76D-DFA5751A5EFE}">
      <dgm:prSet phldrT="[Text]" phldr="0"/>
      <dgm:spPr>
        <a:solidFill>
          <a:srgbClr val="00597B"/>
        </a:solidFill>
      </dgm:spPr>
      <dgm:t>
        <a:bodyPr/>
        <a:lstStyle/>
        <a:p>
          <a:r>
            <a:rPr lang="en-US" b="1"/>
            <a:t>Filter on technical properties</a:t>
          </a:r>
          <a:endParaRPr lang="en-NL" b="1"/>
        </a:p>
      </dgm:t>
    </dgm:pt>
    <dgm:pt modelId="{C41197F6-D78B-4CCA-9BD9-00B485636E7A}" type="parTrans" cxnId="{B669F9FC-1137-470E-BCE1-597EC925E10F}">
      <dgm:prSet/>
      <dgm:spPr/>
      <dgm:t>
        <a:bodyPr/>
        <a:lstStyle/>
        <a:p>
          <a:endParaRPr lang="en-NL"/>
        </a:p>
      </dgm:t>
    </dgm:pt>
    <dgm:pt modelId="{C6782F9E-EF16-479F-AFF0-A2AEF8C6B5E2}" type="sibTrans" cxnId="{B669F9FC-1137-470E-BCE1-597EC925E10F}">
      <dgm:prSet/>
      <dgm:spPr/>
      <dgm:t>
        <a:bodyPr/>
        <a:lstStyle/>
        <a:p>
          <a:endParaRPr lang="en-NL"/>
        </a:p>
      </dgm:t>
    </dgm:pt>
    <dgm:pt modelId="{D4444CC1-45DD-4434-8311-619788CAF185}">
      <dgm:prSet phldrT="[Text]" phldr="0"/>
      <dgm:spPr>
        <a:solidFill>
          <a:srgbClr val="0082BA"/>
        </a:solidFill>
        <a:ln w="50800">
          <a:solidFill>
            <a:srgbClr val="FF0000"/>
          </a:solidFill>
        </a:ln>
      </dgm:spPr>
      <dgm:t>
        <a:bodyPr/>
        <a:lstStyle/>
        <a:p>
          <a:r>
            <a:rPr lang="en-US" b="1"/>
            <a:t>Shortlist</a:t>
          </a:r>
          <a:endParaRPr lang="en-NL" b="1"/>
        </a:p>
      </dgm:t>
    </dgm:pt>
    <dgm:pt modelId="{43F08BCA-71D1-4D13-8003-F4D7DD776C87}" type="parTrans" cxnId="{4A8AA17B-60CE-4E52-8210-C4A38CA96908}">
      <dgm:prSet/>
      <dgm:spPr/>
      <dgm:t>
        <a:bodyPr/>
        <a:lstStyle/>
        <a:p>
          <a:endParaRPr lang="en-NL"/>
        </a:p>
      </dgm:t>
    </dgm:pt>
    <dgm:pt modelId="{5CD8A05B-FF2D-4BC7-ACDF-EB4F639D45E3}" type="sibTrans" cxnId="{4A8AA17B-60CE-4E52-8210-C4A38CA96908}">
      <dgm:prSet/>
      <dgm:spPr/>
      <dgm:t>
        <a:bodyPr/>
        <a:lstStyle/>
        <a:p>
          <a:endParaRPr lang="en-NL"/>
        </a:p>
      </dgm:t>
    </dgm:pt>
    <dgm:pt modelId="{4D8ACE30-255C-4FB7-B6ED-FAEFFBD8F2BF}">
      <dgm:prSet/>
      <dgm:spPr>
        <a:solidFill>
          <a:srgbClr val="0082BA">
            <a:alpha val="75000"/>
          </a:srgbClr>
        </a:solidFill>
      </dgm:spPr>
      <dgm:t>
        <a:bodyPr/>
        <a:lstStyle/>
        <a:p>
          <a:r>
            <a:rPr lang="en-US" b="1"/>
            <a:t>Brand preference</a:t>
          </a:r>
          <a:endParaRPr lang="en-NL" b="1"/>
        </a:p>
      </dgm:t>
    </dgm:pt>
    <dgm:pt modelId="{73908FA1-46AF-49A1-BB57-81C1802D6346}" type="parTrans" cxnId="{8D543257-1FDA-4A66-B7F6-200BF7A92528}">
      <dgm:prSet/>
      <dgm:spPr/>
      <dgm:t>
        <a:bodyPr/>
        <a:lstStyle/>
        <a:p>
          <a:endParaRPr lang="en-NL"/>
        </a:p>
      </dgm:t>
    </dgm:pt>
    <dgm:pt modelId="{E4021ADC-C7E8-42F7-B33A-DE8389C0E918}" type="sibTrans" cxnId="{8D543257-1FDA-4A66-B7F6-200BF7A92528}">
      <dgm:prSet/>
      <dgm:spPr/>
      <dgm:t>
        <a:bodyPr/>
        <a:lstStyle/>
        <a:p>
          <a:endParaRPr lang="en-NL"/>
        </a:p>
      </dgm:t>
    </dgm:pt>
    <dgm:pt modelId="{F718BA60-DDED-464A-94C8-2B3D32B1C5C8}">
      <dgm:prSet custT="1"/>
      <dgm:spPr>
        <a:solidFill>
          <a:srgbClr val="00B050"/>
        </a:solidFill>
      </dgm:spPr>
      <dgm:t>
        <a:bodyPr/>
        <a:lstStyle/>
        <a:p>
          <a:r>
            <a:rPr lang="en-US" sz="2400" b="1"/>
            <a:t>Purchase</a:t>
          </a:r>
          <a:endParaRPr lang="en-NL" sz="2400" b="1"/>
        </a:p>
      </dgm:t>
    </dgm:pt>
    <dgm:pt modelId="{DC542EFF-382F-4C7B-AEB2-4656A6AC7BBB}" type="parTrans" cxnId="{80C939BF-AA1D-4A37-AD0A-AC57356BEC12}">
      <dgm:prSet/>
      <dgm:spPr/>
      <dgm:t>
        <a:bodyPr/>
        <a:lstStyle/>
        <a:p>
          <a:endParaRPr lang="en-NL"/>
        </a:p>
      </dgm:t>
    </dgm:pt>
    <dgm:pt modelId="{B9B2A191-EA8E-4165-9EDF-2BD5F79C73D0}" type="sibTrans" cxnId="{80C939BF-AA1D-4A37-AD0A-AC57356BEC12}">
      <dgm:prSet/>
      <dgm:spPr/>
      <dgm:t>
        <a:bodyPr/>
        <a:lstStyle/>
        <a:p>
          <a:endParaRPr lang="en-NL"/>
        </a:p>
      </dgm:t>
    </dgm:pt>
    <dgm:pt modelId="{59A3E28C-886F-47D4-9EC6-25FB29191AB6}" type="pres">
      <dgm:prSet presAssocID="{096848B9-34DD-43F9-A015-8EA35C3F5BA5}" presName="Name0" presStyleCnt="0">
        <dgm:presLayoutVars>
          <dgm:dir/>
          <dgm:animLvl val="lvl"/>
          <dgm:resizeHandles val="exact"/>
        </dgm:presLayoutVars>
      </dgm:prSet>
      <dgm:spPr/>
    </dgm:pt>
    <dgm:pt modelId="{9DC88099-A064-4889-B593-87956EB27497}" type="pres">
      <dgm:prSet presAssocID="{4199A55C-E2E7-4CBD-B9C1-2F94E18DDFC4}" presName="parTxOnly" presStyleLbl="node1" presStyleIdx="0" presStyleCnt="5">
        <dgm:presLayoutVars>
          <dgm:chMax val="0"/>
          <dgm:chPref val="0"/>
          <dgm:bulletEnabled val="1"/>
        </dgm:presLayoutVars>
      </dgm:prSet>
      <dgm:spPr/>
    </dgm:pt>
    <dgm:pt modelId="{31C14A39-7F4D-4EEE-993D-8CABC92AE7CE}" type="pres">
      <dgm:prSet presAssocID="{0CBDE1B1-608F-48F0-BDC2-26BC6CF4755F}" presName="parTxOnlySpace" presStyleCnt="0"/>
      <dgm:spPr/>
    </dgm:pt>
    <dgm:pt modelId="{8FA0C863-11E1-49A8-97B5-956199AA7AB8}" type="pres">
      <dgm:prSet presAssocID="{DD258DEE-6AB2-4C9B-B76D-DFA5751A5EFE}" presName="parTxOnly" presStyleLbl="node1" presStyleIdx="1" presStyleCnt="5">
        <dgm:presLayoutVars>
          <dgm:chMax val="0"/>
          <dgm:chPref val="0"/>
          <dgm:bulletEnabled val="1"/>
        </dgm:presLayoutVars>
      </dgm:prSet>
      <dgm:spPr/>
    </dgm:pt>
    <dgm:pt modelId="{5B81A00F-07AB-4073-BD9A-1D33F87164CA}" type="pres">
      <dgm:prSet presAssocID="{C6782F9E-EF16-479F-AFF0-A2AEF8C6B5E2}" presName="parTxOnlySpace" presStyleCnt="0"/>
      <dgm:spPr/>
    </dgm:pt>
    <dgm:pt modelId="{3D458FAF-8AB0-4D53-8522-40DB5953E9A4}" type="pres">
      <dgm:prSet presAssocID="{D4444CC1-45DD-4434-8311-619788CAF185}" presName="parTxOnly" presStyleLbl="node1" presStyleIdx="2" presStyleCnt="5">
        <dgm:presLayoutVars>
          <dgm:chMax val="0"/>
          <dgm:chPref val="0"/>
          <dgm:bulletEnabled val="1"/>
        </dgm:presLayoutVars>
      </dgm:prSet>
      <dgm:spPr/>
    </dgm:pt>
    <dgm:pt modelId="{AE6F8C89-DEE7-4094-B83C-50B0346D2864}" type="pres">
      <dgm:prSet presAssocID="{5CD8A05B-FF2D-4BC7-ACDF-EB4F639D45E3}" presName="parTxOnlySpace" presStyleCnt="0"/>
      <dgm:spPr/>
    </dgm:pt>
    <dgm:pt modelId="{26373136-1341-4155-BD6C-A5A08F11AE4E}" type="pres">
      <dgm:prSet presAssocID="{4D8ACE30-255C-4FB7-B6ED-FAEFFBD8F2BF}" presName="parTxOnly" presStyleLbl="node1" presStyleIdx="3" presStyleCnt="5">
        <dgm:presLayoutVars>
          <dgm:chMax val="0"/>
          <dgm:chPref val="0"/>
          <dgm:bulletEnabled val="1"/>
        </dgm:presLayoutVars>
      </dgm:prSet>
      <dgm:spPr/>
    </dgm:pt>
    <dgm:pt modelId="{4580385A-4181-4039-9793-7938655AA6E7}" type="pres">
      <dgm:prSet presAssocID="{E4021ADC-C7E8-42F7-B33A-DE8389C0E918}" presName="parTxOnlySpace" presStyleCnt="0"/>
      <dgm:spPr/>
    </dgm:pt>
    <dgm:pt modelId="{A3250F73-0A55-4AFD-BC99-A7BDA91D812B}" type="pres">
      <dgm:prSet presAssocID="{F718BA60-DDED-464A-94C8-2B3D32B1C5C8}" presName="parTxOnly" presStyleLbl="node1" presStyleIdx="4" presStyleCnt="5">
        <dgm:presLayoutVars>
          <dgm:chMax val="0"/>
          <dgm:chPref val="0"/>
          <dgm:bulletEnabled val="1"/>
        </dgm:presLayoutVars>
      </dgm:prSet>
      <dgm:spPr/>
    </dgm:pt>
  </dgm:ptLst>
  <dgm:cxnLst>
    <dgm:cxn modelId="{58A4D227-BDA6-4CFE-8476-F9084D6474AA}" type="presOf" srcId="{DD258DEE-6AB2-4C9B-B76D-DFA5751A5EFE}" destId="{8FA0C863-11E1-49A8-97B5-956199AA7AB8}" srcOrd="0" destOrd="0" presId="urn:microsoft.com/office/officeart/2005/8/layout/chevron1"/>
    <dgm:cxn modelId="{989F1068-B7E7-4B65-96BF-521B03B77D57}" type="presOf" srcId="{4199A55C-E2E7-4CBD-B9C1-2F94E18DDFC4}" destId="{9DC88099-A064-4889-B593-87956EB27497}" srcOrd="0" destOrd="0" presId="urn:microsoft.com/office/officeart/2005/8/layout/chevron1"/>
    <dgm:cxn modelId="{8D543257-1FDA-4A66-B7F6-200BF7A92528}" srcId="{096848B9-34DD-43F9-A015-8EA35C3F5BA5}" destId="{4D8ACE30-255C-4FB7-B6ED-FAEFFBD8F2BF}" srcOrd="3" destOrd="0" parTransId="{73908FA1-46AF-49A1-BB57-81C1802D6346}" sibTransId="{E4021ADC-C7E8-42F7-B33A-DE8389C0E918}"/>
    <dgm:cxn modelId="{4A8AA17B-60CE-4E52-8210-C4A38CA96908}" srcId="{096848B9-34DD-43F9-A015-8EA35C3F5BA5}" destId="{D4444CC1-45DD-4434-8311-619788CAF185}" srcOrd="2" destOrd="0" parTransId="{43F08BCA-71D1-4D13-8003-F4D7DD776C87}" sibTransId="{5CD8A05B-FF2D-4BC7-ACDF-EB4F639D45E3}"/>
    <dgm:cxn modelId="{F153D29B-63F0-412D-91D2-456F272F1941}" type="presOf" srcId="{F718BA60-DDED-464A-94C8-2B3D32B1C5C8}" destId="{A3250F73-0A55-4AFD-BC99-A7BDA91D812B}" srcOrd="0" destOrd="0" presId="urn:microsoft.com/office/officeart/2005/8/layout/chevron1"/>
    <dgm:cxn modelId="{80C939BF-AA1D-4A37-AD0A-AC57356BEC12}" srcId="{096848B9-34DD-43F9-A015-8EA35C3F5BA5}" destId="{F718BA60-DDED-464A-94C8-2B3D32B1C5C8}" srcOrd="4" destOrd="0" parTransId="{DC542EFF-382F-4C7B-AEB2-4656A6AC7BBB}" sibTransId="{B9B2A191-EA8E-4165-9EDF-2BD5F79C73D0}"/>
    <dgm:cxn modelId="{3ECCCFC2-960D-42FD-9176-BE98350E3BF6}" type="presOf" srcId="{D4444CC1-45DD-4434-8311-619788CAF185}" destId="{3D458FAF-8AB0-4D53-8522-40DB5953E9A4}" srcOrd="0" destOrd="0" presId="urn:microsoft.com/office/officeart/2005/8/layout/chevron1"/>
    <dgm:cxn modelId="{C9398DCB-FDA9-4FD5-A5B4-723FF742C4FD}" type="presOf" srcId="{096848B9-34DD-43F9-A015-8EA35C3F5BA5}" destId="{59A3E28C-886F-47D4-9EC6-25FB29191AB6}" srcOrd="0" destOrd="0" presId="urn:microsoft.com/office/officeart/2005/8/layout/chevron1"/>
    <dgm:cxn modelId="{D4ED5CDB-D3E5-4712-B8B0-47902E5600B6}" type="presOf" srcId="{4D8ACE30-255C-4FB7-B6ED-FAEFFBD8F2BF}" destId="{26373136-1341-4155-BD6C-A5A08F11AE4E}" srcOrd="0" destOrd="0" presId="urn:microsoft.com/office/officeart/2005/8/layout/chevron1"/>
    <dgm:cxn modelId="{BCC6CBEE-93A1-4844-BB31-6BD86D7ABBD6}" srcId="{096848B9-34DD-43F9-A015-8EA35C3F5BA5}" destId="{4199A55C-E2E7-4CBD-B9C1-2F94E18DDFC4}" srcOrd="0" destOrd="0" parTransId="{1FBD2054-266F-4A1C-8EB4-DAF940FEBA73}" sibTransId="{0CBDE1B1-608F-48F0-BDC2-26BC6CF4755F}"/>
    <dgm:cxn modelId="{B669F9FC-1137-470E-BCE1-597EC925E10F}" srcId="{096848B9-34DD-43F9-A015-8EA35C3F5BA5}" destId="{DD258DEE-6AB2-4C9B-B76D-DFA5751A5EFE}" srcOrd="1" destOrd="0" parTransId="{C41197F6-D78B-4CCA-9BD9-00B485636E7A}" sibTransId="{C6782F9E-EF16-479F-AFF0-A2AEF8C6B5E2}"/>
    <dgm:cxn modelId="{B60AF720-BB96-4B42-873B-C9048DAFF07E}" type="presParOf" srcId="{59A3E28C-886F-47D4-9EC6-25FB29191AB6}" destId="{9DC88099-A064-4889-B593-87956EB27497}" srcOrd="0" destOrd="0" presId="urn:microsoft.com/office/officeart/2005/8/layout/chevron1"/>
    <dgm:cxn modelId="{902F2C11-E47A-40A7-A03F-DA215173BE3A}" type="presParOf" srcId="{59A3E28C-886F-47D4-9EC6-25FB29191AB6}" destId="{31C14A39-7F4D-4EEE-993D-8CABC92AE7CE}" srcOrd="1" destOrd="0" presId="urn:microsoft.com/office/officeart/2005/8/layout/chevron1"/>
    <dgm:cxn modelId="{11C65C10-699D-4F90-9199-4F23344EA719}" type="presParOf" srcId="{59A3E28C-886F-47D4-9EC6-25FB29191AB6}" destId="{8FA0C863-11E1-49A8-97B5-956199AA7AB8}" srcOrd="2" destOrd="0" presId="urn:microsoft.com/office/officeart/2005/8/layout/chevron1"/>
    <dgm:cxn modelId="{FBC1C1A3-F4DB-4650-9E4C-66CADF3E1CFF}" type="presParOf" srcId="{59A3E28C-886F-47D4-9EC6-25FB29191AB6}" destId="{5B81A00F-07AB-4073-BD9A-1D33F87164CA}" srcOrd="3" destOrd="0" presId="urn:microsoft.com/office/officeart/2005/8/layout/chevron1"/>
    <dgm:cxn modelId="{BBFBA148-B1B8-4982-96CB-CB8DB2AD9DB8}" type="presParOf" srcId="{59A3E28C-886F-47D4-9EC6-25FB29191AB6}" destId="{3D458FAF-8AB0-4D53-8522-40DB5953E9A4}" srcOrd="4" destOrd="0" presId="urn:microsoft.com/office/officeart/2005/8/layout/chevron1"/>
    <dgm:cxn modelId="{6265ED34-307C-498C-ADE5-72CFD41C8792}" type="presParOf" srcId="{59A3E28C-886F-47D4-9EC6-25FB29191AB6}" destId="{AE6F8C89-DEE7-4094-B83C-50B0346D2864}" srcOrd="5" destOrd="0" presId="urn:microsoft.com/office/officeart/2005/8/layout/chevron1"/>
    <dgm:cxn modelId="{58744092-01FC-45EE-BE33-E9F15C8CC8B6}" type="presParOf" srcId="{59A3E28C-886F-47D4-9EC6-25FB29191AB6}" destId="{26373136-1341-4155-BD6C-A5A08F11AE4E}" srcOrd="6" destOrd="0" presId="urn:microsoft.com/office/officeart/2005/8/layout/chevron1"/>
    <dgm:cxn modelId="{9D5A3046-A5C7-477B-8709-7D56C1C6C67E}" type="presParOf" srcId="{59A3E28C-886F-47D4-9EC6-25FB29191AB6}" destId="{4580385A-4181-4039-9793-7938655AA6E7}" srcOrd="7" destOrd="0" presId="urn:microsoft.com/office/officeart/2005/8/layout/chevron1"/>
    <dgm:cxn modelId="{6A94071D-B256-495F-99A2-474897552E15}" type="presParOf" srcId="{59A3E28C-886F-47D4-9EC6-25FB29191AB6}" destId="{A3250F73-0A55-4AFD-BC99-A7BDA91D812B}"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DE622-1C0D-4E1F-BBD2-C77513EF368B}"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NL"/>
        </a:p>
      </dgm:t>
    </dgm:pt>
    <dgm:pt modelId="{B1598292-D239-4929-BDA0-E2A964679BBD}">
      <dgm:prSet phldrT="[Text]" phldr="0" custT="1"/>
      <dgm:spPr>
        <a:solidFill>
          <a:srgbClr val="0082BA">
            <a:alpha val="75000"/>
          </a:srgbClr>
        </a:solidFill>
      </dgm:spPr>
      <dgm:t>
        <a:bodyPr/>
        <a:lstStyle/>
        <a:p>
          <a:r>
            <a:rPr lang="en-US" sz="3200"/>
            <a:t>Brand preference</a:t>
          </a:r>
          <a:endParaRPr lang="en-NL" sz="3200"/>
        </a:p>
      </dgm:t>
    </dgm:pt>
    <dgm:pt modelId="{1C82FD90-787B-4B3A-9AEF-85420517390A}" type="parTrans" cxnId="{1BB86920-6AF0-45AC-9288-E54E0170DB4B}">
      <dgm:prSet/>
      <dgm:spPr/>
      <dgm:t>
        <a:bodyPr/>
        <a:lstStyle/>
        <a:p>
          <a:endParaRPr lang="en-NL"/>
        </a:p>
      </dgm:t>
    </dgm:pt>
    <dgm:pt modelId="{A74DEB44-1AC5-40FC-92FF-12C20650CF1C}" type="sibTrans" cxnId="{1BB86920-6AF0-45AC-9288-E54E0170DB4B}">
      <dgm:prSet/>
      <dgm:spPr/>
      <dgm:t>
        <a:bodyPr/>
        <a:lstStyle/>
        <a:p>
          <a:endParaRPr lang="en-NL"/>
        </a:p>
      </dgm:t>
    </dgm:pt>
    <dgm:pt modelId="{9AADA388-5FAE-4E2A-9976-9A98B6F9A222}">
      <dgm:prSet phldrT="[Text]" custT="1"/>
      <dgm:spPr>
        <a:solidFill>
          <a:schemeClr val="lt1">
            <a:hueOff val="0"/>
            <a:satOff val="0"/>
            <a:lumOff val="0"/>
          </a:schemeClr>
        </a:solidFill>
      </dgm:spPr>
      <dgm:t>
        <a:bodyPr/>
        <a:lstStyle/>
        <a:p>
          <a:r>
            <a:rPr lang="en-US" sz="1600">
              <a:solidFill>
                <a:srgbClr val="03597F"/>
              </a:solidFill>
            </a:rPr>
            <a:t>Perceived </a:t>
          </a:r>
          <a:br>
            <a:rPr lang="en-US" sz="1600">
              <a:solidFill>
                <a:srgbClr val="03597F"/>
              </a:solidFill>
            </a:rPr>
          </a:br>
          <a:r>
            <a:rPr lang="en-US" sz="1600" b="1">
              <a:solidFill>
                <a:srgbClr val="03597F"/>
              </a:solidFill>
            </a:rPr>
            <a:t>quality</a:t>
          </a:r>
          <a:endParaRPr lang="en-NL" sz="1600">
            <a:solidFill>
              <a:srgbClr val="03597F"/>
            </a:solidFill>
          </a:endParaRPr>
        </a:p>
      </dgm:t>
    </dgm:pt>
    <dgm:pt modelId="{B9A64E79-2743-4DFA-BEEC-20C16442E6ED}" type="parTrans" cxnId="{9F07F022-E98D-4F97-828F-C14870FAB611}">
      <dgm:prSet/>
      <dgm:spPr/>
      <dgm:t>
        <a:bodyPr/>
        <a:lstStyle/>
        <a:p>
          <a:endParaRPr lang="en-NL"/>
        </a:p>
      </dgm:t>
    </dgm:pt>
    <dgm:pt modelId="{1217BF1D-28EF-4D03-8AC4-B47F93848232}" type="sibTrans" cxnId="{9F07F022-E98D-4F97-828F-C14870FAB611}">
      <dgm:prSet/>
      <dgm:spPr/>
      <dgm:t>
        <a:bodyPr/>
        <a:lstStyle/>
        <a:p>
          <a:endParaRPr lang="en-NL"/>
        </a:p>
      </dgm:t>
    </dgm:pt>
    <dgm:pt modelId="{F049470F-8842-4A17-B191-D4C6241ACE87}">
      <dgm:prSet custT="1"/>
      <dgm:spPr>
        <a:solidFill>
          <a:schemeClr val="lt1">
            <a:hueOff val="0"/>
            <a:satOff val="0"/>
            <a:lumOff val="0"/>
          </a:schemeClr>
        </a:solidFill>
      </dgm:spPr>
      <dgm:t>
        <a:bodyPr/>
        <a:lstStyle/>
        <a:p>
          <a:r>
            <a:rPr lang="en-US" sz="1600">
              <a:solidFill>
                <a:srgbClr val="03597F"/>
              </a:solidFill>
            </a:rPr>
            <a:t>Perceived </a:t>
          </a:r>
          <a:br>
            <a:rPr lang="en-US" sz="1600">
              <a:solidFill>
                <a:srgbClr val="03597F"/>
              </a:solidFill>
            </a:rPr>
          </a:br>
          <a:r>
            <a:rPr lang="en-US" sz="1600" b="1">
              <a:solidFill>
                <a:srgbClr val="03597F"/>
              </a:solidFill>
            </a:rPr>
            <a:t>value for money</a:t>
          </a:r>
        </a:p>
      </dgm:t>
    </dgm:pt>
    <dgm:pt modelId="{01620A1A-D13C-44A2-9D32-C1EB0FCEED67}" type="parTrans" cxnId="{85DE0F2B-DCAD-449D-8620-62F4B3F0DB6C}">
      <dgm:prSet/>
      <dgm:spPr/>
      <dgm:t>
        <a:bodyPr/>
        <a:lstStyle/>
        <a:p>
          <a:endParaRPr lang="en-NL"/>
        </a:p>
      </dgm:t>
    </dgm:pt>
    <dgm:pt modelId="{A1A55157-FA91-4D77-8917-5A5AC41C966B}" type="sibTrans" cxnId="{85DE0F2B-DCAD-449D-8620-62F4B3F0DB6C}">
      <dgm:prSet/>
      <dgm:spPr/>
      <dgm:t>
        <a:bodyPr/>
        <a:lstStyle/>
        <a:p>
          <a:endParaRPr lang="en-NL"/>
        </a:p>
      </dgm:t>
    </dgm:pt>
    <dgm:pt modelId="{981A5852-1485-4846-BE3F-1DC31AC32149}">
      <dgm:prSet custT="1"/>
      <dgm:spPr>
        <a:solidFill>
          <a:schemeClr val="lt1">
            <a:hueOff val="0"/>
            <a:satOff val="0"/>
            <a:lumOff val="0"/>
          </a:schemeClr>
        </a:solidFill>
      </dgm:spPr>
      <dgm:t>
        <a:bodyPr/>
        <a:lstStyle/>
        <a:p>
          <a:r>
            <a:rPr lang="en-US" sz="1600">
              <a:solidFill>
                <a:srgbClr val="03597F"/>
              </a:solidFill>
            </a:rPr>
            <a:t>Delivery </a:t>
          </a:r>
          <a:r>
            <a:rPr lang="en-US" sz="1600" b="1">
              <a:solidFill>
                <a:srgbClr val="03597F"/>
              </a:solidFill>
            </a:rPr>
            <a:t>reliability</a:t>
          </a:r>
        </a:p>
      </dgm:t>
    </dgm:pt>
    <dgm:pt modelId="{E3390B3C-9DE6-46CC-9CF1-B12E40EEE66A}" type="parTrans" cxnId="{0AF16648-32AC-4904-9892-EE61F06B813B}">
      <dgm:prSet/>
      <dgm:spPr/>
      <dgm:t>
        <a:bodyPr/>
        <a:lstStyle/>
        <a:p>
          <a:endParaRPr lang="en-NL"/>
        </a:p>
      </dgm:t>
    </dgm:pt>
    <dgm:pt modelId="{D33BB2F6-F6FF-4E43-A394-1D55666CAC13}" type="sibTrans" cxnId="{0AF16648-32AC-4904-9892-EE61F06B813B}">
      <dgm:prSet/>
      <dgm:spPr/>
      <dgm:t>
        <a:bodyPr/>
        <a:lstStyle/>
        <a:p>
          <a:endParaRPr lang="en-NL"/>
        </a:p>
      </dgm:t>
    </dgm:pt>
    <dgm:pt modelId="{AD47FB48-3860-4A82-A12A-8A1FF78953F9}">
      <dgm:prSet custT="1"/>
      <dgm:spPr>
        <a:solidFill>
          <a:schemeClr val="lt1">
            <a:hueOff val="0"/>
            <a:satOff val="0"/>
            <a:lumOff val="0"/>
          </a:schemeClr>
        </a:solidFill>
      </dgm:spPr>
      <dgm:t>
        <a:bodyPr/>
        <a:lstStyle/>
        <a:p>
          <a:r>
            <a:rPr lang="en-US" sz="1600" b="1">
              <a:solidFill>
                <a:srgbClr val="03597F"/>
              </a:solidFill>
            </a:rPr>
            <a:t>Positive</a:t>
          </a:r>
          <a:r>
            <a:rPr lang="en-US" sz="1600">
              <a:solidFill>
                <a:srgbClr val="03597F"/>
              </a:solidFill>
            </a:rPr>
            <a:t> </a:t>
          </a:r>
          <a:r>
            <a:rPr lang="en-US" sz="1600" b="1">
              <a:solidFill>
                <a:srgbClr val="03597F"/>
              </a:solidFill>
            </a:rPr>
            <a:t>customer engagement</a:t>
          </a:r>
          <a:r>
            <a:rPr lang="en-US" sz="1600">
              <a:solidFill>
                <a:srgbClr val="03597F"/>
              </a:solidFill>
            </a:rPr>
            <a:t> </a:t>
          </a:r>
          <a:br>
            <a:rPr lang="en-US" sz="1600">
              <a:solidFill>
                <a:srgbClr val="03597F"/>
              </a:solidFill>
            </a:rPr>
          </a:br>
          <a:r>
            <a:rPr lang="en-US" sz="1600" b="1">
              <a:solidFill>
                <a:srgbClr val="03597F"/>
              </a:solidFill>
            </a:rPr>
            <a:t>experiences</a:t>
          </a:r>
        </a:p>
      </dgm:t>
    </dgm:pt>
    <dgm:pt modelId="{C55F7F28-40FA-4639-B9C7-DDCB7B835344}" type="parTrans" cxnId="{DA1F800C-FFAD-450C-8286-12C1A8B90DC8}">
      <dgm:prSet/>
      <dgm:spPr/>
      <dgm:t>
        <a:bodyPr/>
        <a:lstStyle/>
        <a:p>
          <a:endParaRPr lang="en-NL"/>
        </a:p>
      </dgm:t>
    </dgm:pt>
    <dgm:pt modelId="{0F362C05-DBF1-4AC4-8E17-E1DB7D247C92}" type="sibTrans" cxnId="{DA1F800C-FFAD-450C-8286-12C1A8B90DC8}">
      <dgm:prSet/>
      <dgm:spPr/>
      <dgm:t>
        <a:bodyPr/>
        <a:lstStyle/>
        <a:p>
          <a:endParaRPr lang="en-NL"/>
        </a:p>
      </dgm:t>
    </dgm:pt>
    <dgm:pt modelId="{EAF27DEE-79C2-48D8-B41C-FEEFE21D2EEF}">
      <dgm:prSet custT="1"/>
      <dgm:spPr>
        <a:solidFill>
          <a:schemeClr val="lt1">
            <a:hueOff val="0"/>
            <a:satOff val="0"/>
            <a:lumOff val="0"/>
          </a:schemeClr>
        </a:solidFill>
      </dgm:spPr>
      <dgm:t>
        <a:bodyPr/>
        <a:lstStyle/>
        <a:p>
          <a:r>
            <a:rPr lang="en-US" sz="1600">
              <a:solidFill>
                <a:srgbClr val="03597F"/>
              </a:solidFill>
            </a:rPr>
            <a:t>Good quality </a:t>
          </a:r>
          <a:br>
            <a:rPr lang="en-US" sz="1600">
              <a:solidFill>
                <a:srgbClr val="03597F"/>
              </a:solidFill>
            </a:rPr>
          </a:br>
          <a:r>
            <a:rPr lang="en-US" sz="1600" b="1">
              <a:solidFill>
                <a:srgbClr val="03597F"/>
              </a:solidFill>
            </a:rPr>
            <a:t>Product data</a:t>
          </a:r>
          <a:endParaRPr lang="en-US" sz="1200" b="1">
            <a:solidFill>
              <a:srgbClr val="03597F"/>
            </a:solidFill>
          </a:endParaRPr>
        </a:p>
      </dgm:t>
    </dgm:pt>
    <dgm:pt modelId="{10321EE4-FE25-4B44-8208-8BEA4DBD2DE8}" type="parTrans" cxnId="{973AAA2C-9C83-4881-AA3C-9AF77A700BAD}">
      <dgm:prSet/>
      <dgm:spPr/>
      <dgm:t>
        <a:bodyPr/>
        <a:lstStyle/>
        <a:p>
          <a:endParaRPr lang="en-NL"/>
        </a:p>
      </dgm:t>
    </dgm:pt>
    <dgm:pt modelId="{3E69951B-55FA-4257-967B-73E153672E87}" type="sibTrans" cxnId="{973AAA2C-9C83-4881-AA3C-9AF77A700BAD}">
      <dgm:prSet/>
      <dgm:spPr/>
      <dgm:t>
        <a:bodyPr/>
        <a:lstStyle/>
        <a:p>
          <a:endParaRPr lang="en-NL"/>
        </a:p>
      </dgm:t>
    </dgm:pt>
    <dgm:pt modelId="{1072ABD2-8366-4FBD-9778-DBCEFACDB52D}" type="pres">
      <dgm:prSet presAssocID="{A9DDE622-1C0D-4E1F-BBD2-C77513EF368B}" presName="Name0" presStyleCnt="0">
        <dgm:presLayoutVars>
          <dgm:chMax val="3"/>
          <dgm:chPref val="1"/>
          <dgm:dir/>
          <dgm:animLvl val="lvl"/>
          <dgm:resizeHandles/>
        </dgm:presLayoutVars>
      </dgm:prSet>
      <dgm:spPr/>
    </dgm:pt>
    <dgm:pt modelId="{1DA0EAE3-A051-4DD9-BFD0-050D21855B15}" type="pres">
      <dgm:prSet presAssocID="{A9DDE622-1C0D-4E1F-BBD2-C77513EF368B}" presName="outerBox" presStyleCnt="0"/>
      <dgm:spPr/>
    </dgm:pt>
    <dgm:pt modelId="{A2584025-3BBD-4BA1-822D-E9FB0B95E848}" type="pres">
      <dgm:prSet presAssocID="{A9DDE622-1C0D-4E1F-BBD2-C77513EF368B}" presName="outerBoxParent" presStyleLbl="node1" presStyleIdx="0" presStyleCnt="1" custLinFactNeighborY="-636"/>
      <dgm:spPr/>
    </dgm:pt>
    <dgm:pt modelId="{A0C5C52F-4DBC-481C-8338-947413A71BCF}" type="pres">
      <dgm:prSet presAssocID="{A9DDE622-1C0D-4E1F-BBD2-C77513EF368B}" presName="outerBoxChildren" presStyleCnt="0"/>
      <dgm:spPr/>
    </dgm:pt>
    <dgm:pt modelId="{930D98B4-19B9-41FC-8BE3-0A8FCF5A1D83}" type="pres">
      <dgm:prSet presAssocID="{9AADA388-5FAE-4E2A-9976-9A98B6F9A222}" presName="oChild" presStyleLbl="fgAcc1" presStyleIdx="0" presStyleCnt="5">
        <dgm:presLayoutVars>
          <dgm:bulletEnabled val="1"/>
        </dgm:presLayoutVars>
      </dgm:prSet>
      <dgm:spPr/>
    </dgm:pt>
    <dgm:pt modelId="{006A219D-D8BD-4A7F-BFCE-682E3F4BB818}" type="pres">
      <dgm:prSet presAssocID="{1217BF1D-28EF-4D03-8AC4-B47F93848232}" presName="outerSibTrans" presStyleCnt="0"/>
      <dgm:spPr/>
    </dgm:pt>
    <dgm:pt modelId="{B07350C0-4A3B-4CEA-A81A-955EB60D65F9}" type="pres">
      <dgm:prSet presAssocID="{F049470F-8842-4A17-B191-D4C6241ACE87}" presName="oChild" presStyleLbl="fgAcc1" presStyleIdx="1" presStyleCnt="5">
        <dgm:presLayoutVars>
          <dgm:bulletEnabled val="1"/>
        </dgm:presLayoutVars>
      </dgm:prSet>
      <dgm:spPr/>
    </dgm:pt>
    <dgm:pt modelId="{A7BB597B-FD5A-4265-A0A8-D01F3B2488D0}" type="pres">
      <dgm:prSet presAssocID="{A1A55157-FA91-4D77-8917-5A5AC41C966B}" presName="outerSibTrans" presStyleCnt="0"/>
      <dgm:spPr/>
    </dgm:pt>
    <dgm:pt modelId="{16370E43-286C-42C3-A221-738C2AAAEEA6}" type="pres">
      <dgm:prSet presAssocID="{981A5852-1485-4846-BE3F-1DC31AC32149}" presName="oChild" presStyleLbl="fgAcc1" presStyleIdx="2" presStyleCnt="5">
        <dgm:presLayoutVars>
          <dgm:bulletEnabled val="1"/>
        </dgm:presLayoutVars>
      </dgm:prSet>
      <dgm:spPr/>
    </dgm:pt>
    <dgm:pt modelId="{79C65087-40B8-4C9C-983F-401991AA7C62}" type="pres">
      <dgm:prSet presAssocID="{D33BB2F6-F6FF-4E43-A394-1D55666CAC13}" presName="outerSibTrans" presStyleCnt="0"/>
      <dgm:spPr/>
    </dgm:pt>
    <dgm:pt modelId="{94606F0D-B81E-4BE4-AF6D-00586FC50541}" type="pres">
      <dgm:prSet presAssocID="{AD47FB48-3860-4A82-A12A-8A1FF78953F9}" presName="oChild" presStyleLbl="fgAcc1" presStyleIdx="3" presStyleCnt="5">
        <dgm:presLayoutVars>
          <dgm:bulletEnabled val="1"/>
        </dgm:presLayoutVars>
      </dgm:prSet>
      <dgm:spPr/>
    </dgm:pt>
    <dgm:pt modelId="{B492264A-AD12-4920-9899-D4604BEABD64}" type="pres">
      <dgm:prSet presAssocID="{0F362C05-DBF1-4AC4-8E17-E1DB7D247C92}" presName="outerSibTrans" presStyleCnt="0"/>
      <dgm:spPr/>
    </dgm:pt>
    <dgm:pt modelId="{8E20CF9F-AB3A-4803-9815-A5C36C0670CF}" type="pres">
      <dgm:prSet presAssocID="{EAF27DEE-79C2-48D8-B41C-FEEFE21D2EEF}" presName="oChild" presStyleLbl="fgAcc1" presStyleIdx="4" presStyleCnt="5">
        <dgm:presLayoutVars>
          <dgm:bulletEnabled val="1"/>
        </dgm:presLayoutVars>
      </dgm:prSet>
      <dgm:spPr/>
    </dgm:pt>
  </dgm:ptLst>
  <dgm:cxnLst>
    <dgm:cxn modelId="{DA1F800C-FFAD-450C-8286-12C1A8B90DC8}" srcId="{B1598292-D239-4929-BDA0-E2A964679BBD}" destId="{AD47FB48-3860-4A82-A12A-8A1FF78953F9}" srcOrd="3" destOrd="0" parTransId="{C55F7F28-40FA-4639-B9C7-DDCB7B835344}" sibTransId="{0F362C05-DBF1-4AC4-8E17-E1DB7D247C92}"/>
    <dgm:cxn modelId="{B98CDF1C-7374-49AA-B8FD-1D64762D4126}" type="presOf" srcId="{A9DDE622-1C0D-4E1F-BBD2-C77513EF368B}" destId="{1072ABD2-8366-4FBD-9778-DBCEFACDB52D}" srcOrd="0" destOrd="0" presId="urn:microsoft.com/office/officeart/2005/8/layout/target2"/>
    <dgm:cxn modelId="{1BB86920-6AF0-45AC-9288-E54E0170DB4B}" srcId="{A9DDE622-1C0D-4E1F-BBD2-C77513EF368B}" destId="{B1598292-D239-4929-BDA0-E2A964679BBD}" srcOrd="0" destOrd="0" parTransId="{1C82FD90-787B-4B3A-9AEF-85420517390A}" sibTransId="{A74DEB44-1AC5-40FC-92FF-12C20650CF1C}"/>
    <dgm:cxn modelId="{9F07F022-E98D-4F97-828F-C14870FAB611}" srcId="{B1598292-D239-4929-BDA0-E2A964679BBD}" destId="{9AADA388-5FAE-4E2A-9976-9A98B6F9A222}" srcOrd="0" destOrd="0" parTransId="{B9A64E79-2743-4DFA-BEEC-20C16442E6ED}" sibTransId="{1217BF1D-28EF-4D03-8AC4-B47F93848232}"/>
    <dgm:cxn modelId="{85DE0F2B-DCAD-449D-8620-62F4B3F0DB6C}" srcId="{B1598292-D239-4929-BDA0-E2A964679BBD}" destId="{F049470F-8842-4A17-B191-D4C6241ACE87}" srcOrd="1" destOrd="0" parTransId="{01620A1A-D13C-44A2-9D32-C1EB0FCEED67}" sibTransId="{A1A55157-FA91-4D77-8917-5A5AC41C966B}"/>
    <dgm:cxn modelId="{973AAA2C-9C83-4881-AA3C-9AF77A700BAD}" srcId="{B1598292-D239-4929-BDA0-E2A964679BBD}" destId="{EAF27DEE-79C2-48D8-B41C-FEEFE21D2EEF}" srcOrd="4" destOrd="0" parTransId="{10321EE4-FE25-4B44-8208-8BEA4DBD2DE8}" sibTransId="{3E69951B-55FA-4257-967B-73E153672E87}"/>
    <dgm:cxn modelId="{0AF16648-32AC-4904-9892-EE61F06B813B}" srcId="{B1598292-D239-4929-BDA0-E2A964679BBD}" destId="{981A5852-1485-4846-BE3F-1DC31AC32149}" srcOrd="2" destOrd="0" parTransId="{E3390B3C-9DE6-46CC-9CF1-B12E40EEE66A}" sibTransId="{D33BB2F6-F6FF-4E43-A394-1D55666CAC13}"/>
    <dgm:cxn modelId="{3548244D-CF2C-43E6-812D-F2FBAD4B2935}" type="presOf" srcId="{F049470F-8842-4A17-B191-D4C6241ACE87}" destId="{B07350C0-4A3B-4CEA-A81A-955EB60D65F9}" srcOrd="0" destOrd="0" presId="urn:microsoft.com/office/officeart/2005/8/layout/target2"/>
    <dgm:cxn modelId="{C0F77B55-BDCD-49B3-8FDA-A43DD6B05FBC}" type="presOf" srcId="{9AADA388-5FAE-4E2A-9976-9A98B6F9A222}" destId="{930D98B4-19B9-41FC-8BE3-0A8FCF5A1D83}" srcOrd="0" destOrd="0" presId="urn:microsoft.com/office/officeart/2005/8/layout/target2"/>
    <dgm:cxn modelId="{743DF878-212E-49F6-9764-D43B4D408AFB}" type="presOf" srcId="{B1598292-D239-4929-BDA0-E2A964679BBD}" destId="{A2584025-3BBD-4BA1-822D-E9FB0B95E848}" srcOrd="0" destOrd="0" presId="urn:microsoft.com/office/officeart/2005/8/layout/target2"/>
    <dgm:cxn modelId="{B05E0793-4B5C-4A8D-ABFD-A2E26348A94C}" type="presOf" srcId="{AD47FB48-3860-4A82-A12A-8A1FF78953F9}" destId="{94606F0D-B81E-4BE4-AF6D-00586FC50541}" srcOrd="0" destOrd="0" presId="urn:microsoft.com/office/officeart/2005/8/layout/target2"/>
    <dgm:cxn modelId="{6B711BCC-3E47-4FE3-BE06-06E656A7F786}" type="presOf" srcId="{981A5852-1485-4846-BE3F-1DC31AC32149}" destId="{16370E43-286C-42C3-A221-738C2AAAEEA6}" srcOrd="0" destOrd="0" presId="urn:microsoft.com/office/officeart/2005/8/layout/target2"/>
    <dgm:cxn modelId="{81F525FE-89F4-4CAA-A298-3EB21B4E8916}" type="presOf" srcId="{EAF27DEE-79C2-48D8-B41C-FEEFE21D2EEF}" destId="{8E20CF9F-AB3A-4803-9815-A5C36C0670CF}" srcOrd="0" destOrd="0" presId="urn:microsoft.com/office/officeart/2005/8/layout/target2"/>
    <dgm:cxn modelId="{42DC6DF8-EE0E-41E7-AFC1-E223624E483D}" type="presParOf" srcId="{1072ABD2-8366-4FBD-9778-DBCEFACDB52D}" destId="{1DA0EAE3-A051-4DD9-BFD0-050D21855B15}" srcOrd="0" destOrd="0" presId="urn:microsoft.com/office/officeart/2005/8/layout/target2"/>
    <dgm:cxn modelId="{05D5C187-932E-4587-89DA-7813CB1D4AC8}" type="presParOf" srcId="{1DA0EAE3-A051-4DD9-BFD0-050D21855B15}" destId="{A2584025-3BBD-4BA1-822D-E9FB0B95E848}" srcOrd="0" destOrd="0" presId="urn:microsoft.com/office/officeart/2005/8/layout/target2"/>
    <dgm:cxn modelId="{6D49A96A-8712-4D7C-9A66-0B0D22143AF5}" type="presParOf" srcId="{1DA0EAE3-A051-4DD9-BFD0-050D21855B15}" destId="{A0C5C52F-4DBC-481C-8338-947413A71BCF}" srcOrd="1" destOrd="0" presId="urn:microsoft.com/office/officeart/2005/8/layout/target2"/>
    <dgm:cxn modelId="{FB82E105-B545-4C08-9433-181EA04A7D99}" type="presParOf" srcId="{A0C5C52F-4DBC-481C-8338-947413A71BCF}" destId="{930D98B4-19B9-41FC-8BE3-0A8FCF5A1D83}" srcOrd="0" destOrd="0" presId="urn:microsoft.com/office/officeart/2005/8/layout/target2"/>
    <dgm:cxn modelId="{27CCF6B6-BDDE-4231-9B89-263F6A8DB7E4}" type="presParOf" srcId="{A0C5C52F-4DBC-481C-8338-947413A71BCF}" destId="{006A219D-D8BD-4A7F-BFCE-682E3F4BB818}" srcOrd="1" destOrd="0" presId="urn:microsoft.com/office/officeart/2005/8/layout/target2"/>
    <dgm:cxn modelId="{D4FD17F5-0EDE-4EE7-BB08-4C3A7FF14FD0}" type="presParOf" srcId="{A0C5C52F-4DBC-481C-8338-947413A71BCF}" destId="{B07350C0-4A3B-4CEA-A81A-955EB60D65F9}" srcOrd="2" destOrd="0" presId="urn:microsoft.com/office/officeart/2005/8/layout/target2"/>
    <dgm:cxn modelId="{DB934F33-4D02-46B9-9AAD-0FF0E16B44CD}" type="presParOf" srcId="{A0C5C52F-4DBC-481C-8338-947413A71BCF}" destId="{A7BB597B-FD5A-4265-A0A8-D01F3B2488D0}" srcOrd="3" destOrd="0" presId="urn:microsoft.com/office/officeart/2005/8/layout/target2"/>
    <dgm:cxn modelId="{144D7F91-A208-43A7-887B-E73C64092CE8}" type="presParOf" srcId="{A0C5C52F-4DBC-481C-8338-947413A71BCF}" destId="{16370E43-286C-42C3-A221-738C2AAAEEA6}" srcOrd="4" destOrd="0" presId="urn:microsoft.com/office/officeart/2005/8/layout/target2"/>
    <dgm:cxn modelId="{D2FAC3D0-5765-4568-852C-8BBEFFE1529C}" type="presParOf" srcId="{A0C5C52F-4DBC-481C-8338-947413A71BCF}" destId="{79C65087-40B8-4C9C-983F-401991AA7C62}" srcOrd="5" destOrd="0" presId="urn:microsoft.com/office/officeart/2005/8/layout/target2"/>
    <dgm:cxn modelId="{1EE787B2-6E7B-4E88-B696-28B9BF430DCC}" type="presParOf" srcId="{A0C5C52F-4DBC-481C-8338-947413A71BCF}" destId="{94606F0D-B81E-4BE4-AF6D-00586FC50541}" srcOrd="6" destOrd="0" presId="urn:microsoft.com/office/officeart/2005/8/layout/target2"/>
    <dgm:cxn modelId="{C079543E-4112-43F0-9DE2-726A8B86C928}" type="presParOf" srcId="{A0C5C52F-4DBC-481C-8338-947413A71BCF}" destId="{B492264A-AD12-4920-9899-D4604BEABD64}" srcOrd="7" destOrd="0" presId="urn:microsoft.com/office/officeart/2005/8/layout/target2"/>
    <dgm:cxn modelId="{D758B3A5-9009-4E71-BC7F-3D026BBF2F2F}" type="presParOf" srcId="{A0C5C52F-4DBC-481C-8338-947413A71BCF}" destId="{8E20CF9F-AB3A-4803-9815-A5C36C0670CF}" srcOrd="8" destOrd="0" presId="urn:microsoft.com/office/officeart/2005/8/layout/targe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43291-34E7-40A5-991A-8B074293750B}">
      <dsp:nvSpPr>
        <dsp:cNvPr id="0" name=""/>
        <dsp:cNvSpPr/>
      </dsp:nvSpPr>
      <dsp:spPr>
        <a:xfrm>
          <a:off x="697328" y="1201"/>
          <a:ext cx="1869387" cy="1121632"/>
        </a:xfrm>
        <a:prstGeom prst="rect">
          <a:avLst/>
        </a:prstGeom>
        <a:solidFill>
          <a:srgbClr val="03597F"/>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Electrotechnical supplies</a:t>
          </a:r>
        </a:p>
        <a:p>
          <a:pPr marL="0" lvl="0" indent="0" algn="ctr" defTabSz="800100">
            <a:lnSpc>
              <a:spcPct val="90000"/>
            </a:lnSpc>
            <a:spcBef>
              <a:spcPct val="0"/>
            </a:spcBef>
            <a:spcAft>
              <a:spcPct val="35000"/>
            </a:spcAft>
            <a:buNone/>
          </a:pPr>
          <a:endParaRPr lang="en-GB" sz="1800" kern="1200" dirty="0"/>
        </a:p>
      </dsp:txBody>
      <dsp:txXfrm>
        <a:off x="697328" y="1201"/>
        <a:ext cx="1869387" cy="1121632"/>
      </dsp:txXfrm>
    </dsp:sp>
    <dsp:sp modelId="{8EFD1462-9C48-47A2-B504-DEEA1D48D12A}">
      <dsp:nvSpPr>
        <dsp:cNvPr id="0" name=""/>
        <dsp:cNvSpPr/>
      </dsp:nvSpPr>
      <dsp:spPr>
        <a:xfrm>
          <a:off x="2753653" y="1201"/>
          <a:ext cx="1869387" cy="1121632"/>
        </a:xfrm>
        <a:prstGeom prst="rect">
          <a:avLst/>
        </a:prstGeom>
        <a:solidFill>
          <a:srgbClr val="03597F"/>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HVAC, plumbing and sanitary</a:t>
          </a:r>
        </a:p>
        <a:p>
          <a:pPr marL="0" lvl="0" indent="0" algn="ctr" defTabSz="800100">
            <a:lnSpc>
              <a:spcPct val="90000"/>
            </a:lnSpc>
            <a:spcBef>
              <a:spcPct val="0"/>
            </a:spcBef>
            <a:spcAft>
              <a:spcPct val="35000"/>
            </a:spcAft>
            <a:buNone/>
          </a:pPr>
          <a:endParaRPr lang="en-GB" sz="1800" kern="1200" dirty="0"/>
        </a:p>
      </dsp:txBody>
      <dsp:txXfrm>
        <a:off x="2753653" y="1201"/>
        <a:ext cx="1869387" cy="1121632"/>
      </dsp:txXfrm>
    </dsp:sp>
    <dsp:sp modelId="{E154D6EC-78E7-42FA-ADD4-FB8F9B524112}">
      <dsp:nvSpPr>
        <dsp:cNvPr id="0" name=""/>
        <dsp:cNvSpPr/>
      </dsp:nvSpPr>
      <dsp:spPr>
        <a:xfrm>
          <a:off x="4834038" y="0"/>
          <a:ext cx="1869387" cy="1121632"/>
        </a:xfrm>
        <a:prstGeom prst="rect">
          <a:avLst/>
        </a:prstGeom>
        <a:solidFill>
          <a:srgbClr val="03597F"/>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Building materials</a:t>
          </a:r>
        </a:p>
        <a:p>
          <a:pPr marL="0" lvl="0" indent="0" algn="ctr" defTabSz="800100">
            <a:lnSpc>
              <a:spcPct val="90000"/>
            </a:lnSpc>
            <a:spcBef>
              <a:spcPct val="0"/>
            </a:spcBef>
            <a:spcAft>
              <a:spcPct val="35000"/>
            </a:spcAft>
            <a:buNone/>
          </a:pPr>
          <a:br>
            <a:rPr lang="en-GB" sz="1800" kern="1200" dirty="0"/>
          </a:br>
          <a:endParaRPr lang="en-GB" sz="1800" kern="1200" dirty="0"/>
        </a:p>
      </dsp:txBody>
      <dsp:txXfrm>
        <a:off x="4834038" y="0"/>
        <a:ext cx="1869387" cy="1121632"/>
      </dsp:txXfrm>
    </dsp:sp>
    <dsp:sp modelId="{1D2AE499-C7F6-40C2-8E8E-3612E9746291}">
      <dsp:nvSpPr>
        <dsp:cNvPr id="0" name=""/>
        <dsp:cNvSpPr/>
      </dsp:nvSpPr>
      <dsp:spPr>
        <a:xfrm>
          <a:off x="1725491" y="1309772"/>
          <a:ext cx="1869387" cy="1121632"/>
        </a:xfrm>
        <a:prstGeom prst="rect">
          <a:avLst/>
        </a:prstGeom>
        <a:solidFill>
          <a:srgbClr val="03597F"/>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Hardware, tools and site supplies</a:t>
          </a:r>
        </a:p>
        <a:p>
          <a:pPr marL="0" lvl="0" indent="0" algn="ctr" defTabSz="800100">
            <a:lnSpc>
              <a:spcPct val="90000"/>
            </a:lnSpc>
            <a:spcBef>
              <a:spcPct val="0"/>
            </a:spcBef>
            <a:spcAft>
              <a:spcPct val="35000"/>
            </a:spcAft>
            <a:buNone/>
          </a:pPr>
          <a:endParaRPr lang="en-GB" sz="1800" kern="1200" dirty="0"/>
        </a:p>
      </dsp:txBody>
      <dsp:txXfrm>
        <a:off x="1725491" y="1309772"/>
        <a:ext cx="1869387" cy="1121632"/>
      </dsp:txXfrm>
    </dsp:sp>
    <dsp:sp modelId="{0560DA01-D06F-40A7-AEC9-D1734039241F}">
      <dsp:nvSpPr>
        <dsp:cNvPr id="0" name=""/>
        <dsp:cNvSpPr/>
      </dsp:nvSpPr>
      <dsp:spPr>
        <a:xfrm>
          <a:off x="3781816" y="1309772"/>
          <a:ext cx="1869387" cy="1121632"/>
        </a:xfrm>
        <a:prstGeom prst="rect">
          <a:avLst/>
        </a:prstGeom>
        <a:solidFill>
          <a:srgbClr val="03597F"/>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Shipbuilding</a:t>
          </a:r>
        </a:p>
        <a:p>
          <a:pPr marL="0" lvl="0" indent="0" algn="ctr" defTabSz="800100">
            <a:lnSpc>
              <a:spcPct val="90000"/>
            </a:lnSpc>
            <a:spcBef>
              <a:spcPct val="0"/>
            </a:spcBef>
            <a:spcAft>
              <a:spcPct val="35000"/>
            </a:spcAft>
            <a:buNone/>
          </a:pPr>
          <a:endParaRPr lang="en-GB" sz="1800" kern="1200" dirty="0"/>
        </a:p>
        <a:p>
          <a:pPr marL="0" lvl="0" indent="0" algn="ctr" defTabSz="800100">
            <a:lnSpc>
              <a:spcPct val="90000"/>
            </a:lnSpc>
            <a:spcBef>
              <a:spcPct val="0"/>
            </a:spcBef>
            <a:spcAft>
              <a:spcPct val="35000"/>
            </a:spcAft>
            <a:buNone/>
          </a:pPr>
          <a:endParaRPr lang="en-GB" sz="1800" kern="1200" dirty="0"/>
        </a:p>
      </dsp:txBody>
      <dsp:txXfrm>
        <a:off x="3781816" y="1309772"/>
        <a:ext cx="1869387" cy="1121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88099-A064-4889-B593-87956EB27497}">
      <dsp:nvSpPr>
        <dsp:cNvPr id="0" name=""/>
        <dsp:cNvSpPr/>
      </dsp:nvSpPr>
      <dsp:spPr>
        <a:xfrm>
          <a:off x="2491" y="630004"/>
          <a:ext cx="2217247" cy="886899"/>
        </a:xfrm>
        <a:prstGeom prst="chevron">
          <a:avLst/>
        </a:prstGeom>
        <a:solidFill>
          <a:srgbClr val="053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a:t>Technical specifications</a:t>
          </a:r>
          <a:endParaRPr lang="en-NL" sz="1700" b="1" kern="1200"/>
        </a:p>
      </dsp:txBody>
      <dsp:txXfrm>
        <a:off x="445941" y="630004"/>
        <a:ext cx="1330348" cy="886899"/>
      </dsp:txXfrm>
    </dsp:sp>
    <dsp:sp modelId="{8FA0C863-11E1-49A8-97B5-956199AA7AB8}">
      <dsp:nvSpPr>
        <dsp:cNvPr id="0" name=""/>
        <dsp:cNvSpPr/>
      </dsp:nvSpPr>
      <dsp:spPr>
        <a:xfrm>
          <a:off x="1998014" y="630004"/>
          <a:ext cx="2217247" cy="886899"/>
        </a:xfrm>
        <a:prstGeom prst="chevron">
          <a:avLst/>
        </a:prstGeom>
        <a:solidFill>
          <a:srgbClr val="0059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a:t>Filter on technical properties</a:t>
          </a:r>
          <a:endParaRPr lang="en-NL" sz="1700" b="1" kern="1200"/>
        </a:p>
      </dsp:txBody>
      <dsp:txXfrm>
        <a:off x="2441464" y="630004"/>
        <a:ext cx="1330348" cy="886899"/>
      </dsp:txXfrm>
    </dsp:sp>
    <dsp:sp modelId="{3D458FAF-8AB0-4D53-8522-40DB5953E9A4}">
      <dsp:nvSpPr>
        <dsp:cNvPr id="0" name=""/>
        <dsp:cNvSpPr/>
      </dsp:nvSpPr>
      <dsp:spPr>
        <a:xfrm>
          <a:off x="3993537" y="630004"/>
          <a:ext cx="2217247" cy="886899"/>
        </a:xfrm>
        <a:prstGeom prst="chevron">
          <a:avLst/>
        </a:prstGeom>
        <a:solidFill>
          <a:srgbClr val="0082BA"/>
        </a:solidFill>
        <a:ln w="508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a:t>Shortlist</a:t>
          </a:r>
          <a:endParaRPr lang="en-NL" sz="1700" b="1" kern="1200"/>
        </a:p>
      </dsp:txBody>
      <dsp:txXfrm>
        <a:off x="4436987" y="630004"/>
        <a:ext cx="1330348" cy="886899"/>
      </dsp:txXfrm>
    </dsp:sp>
    <dsp:sp modelId="{26373136-1341-4155-BD6C-A5A08F11AE4E}">
      <dsp:nvSpPr>
        <dsp:cNvPr id="0" name=""/>
        <dsp:cNvSpPr/>
      </dsp:nvSpPr>
      <dsp:spPr>
        <a:xfrm>
          <a:off x="5989060" y="630004"/>
          <a:ext cx="2217247" cy="886899"/>
        </a:xfrm>
        <a:prstGeom prst="chevron">
          <a:avLst/>
        </a:prstGeom>
        <a:solidFill>
          <a:srgbClr val="0082BA">
            <a:alpha val="7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a:t>Brand preference</a:t>
          </a:r>
          <a:endParaRPr lang="en-NL" sz="1700" b="1" kern="1200"/>
        </a:p>
      </dsp:txBody>
      <dsp:txXfrm>
        <a:off x="6432510" y="630004"/>
        <a:ext cx="1330348" cy="886899"/>
      </dsp:txXfrm>
    </dsp:sp>
    <dsp:sp modelId="{A3250F73-0A55-4AFD-BC99-A7BDA91D812B}">
      <dsp:nvSpPr>
        <dsp:cNvPr id="0" name=""/>
        <dsp:cNvSpPr/>
      </dsp:nvSpPr>
      <dsp:spPr>
        <a:xfrm>
          <a:off x="7984583" y="630004"/>
          <a:ext cx="2217247" cy="886899"/>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Purchase</a:t>
          </a:r>
          <a:endParaRPr lang="en-NL" sz="2400" b="1" kern="1200"/>
        </a:p>
      </dsp:txBody>
      <dsp:txXfrm>
        <a:off x="8428033" y="630004"/>
        <a:ext cx="1330348" cy="886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84025-3BBD-4BA1-822D-E9FB0B95E848}">
      <dsp:nvSpPr>
        <dsp:cNvPr id="0" name=""/>
        <dsp:cNvSpPr/>
      </dsp:nvSpPr>
      <dsp:spPr>
        <a:xfrm>
          <a:off x="0" y="0"/>
          <a:ext cx="11163590" cy="1764683"/>
        </a:xfrm>
        <a:prstGeom prst="roundRect">
          <a:avLst>
            <a:gd name="adj" fmla="val 8500"/>
          </a:avLst>
        </a:prstGeom>
        <a:solidFill>
          <a:srgbClr val="0082BA">
            <a:alpha val="7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089447" numCol="1" spcCol="1270" anchor="t" anchorCtr="0">
          <a:noAutofit/>
        </a:bodyPr>
        <a:lstStyle/>
        <a:p>
          <a:pPr marL="0" lvl="0" indent="0" algn="l" defTabSz="1422400">
            <a:lnSpc>
              <a:spcPct val="90000"/>
            </a:lnSpc>
            <a:spcBef>
              <a:spcPct val="0"/>
            </a:spcBef>
            <a:spcAft>
              <a:spcPct val="35000"/>
            </a:spcAft>
            <a:buNone/>
          </a:pPr>
          <a:r>
            <a:rPr lang="en-US" sz="3200" kern="1200"/>
            <a:t>Brand preference</a:t>
          </a:r>
          <a:endParaRPr lang="en-NL" sz="3200" kern="1200"/>
        </a:p>
      </dsp:txBody>
      <dsp:txXfrm>
        <a:off x="43933" y="43933"/>
        <a:ext cx="11075724" cy="1676817"/>
      </dsp:txXfrm>
    </dsp:sp>
    <dsp:sp modelId="{930D98B4-19B9-41FC-8BE3-0A8FCF5A1D83}">
      <dsp:nvSpPr>
        <dsp:cNvPr id="0" name=""/>
        <dsp:cNvSpPr/>
      </dsp:nvSpPr>
      <dsp:spPr>
        <a:xfrm>
          <a:off x="279089" y="794107"/>
          <a:ext cx="2092083" cy="794107"/>
        </a:xfrm>
        <a:prstGeom prst="roundRect">
          <a:avLst>
            <a:gd name="adj" fmla="val 105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3597F"/>
              </a:solidFill>
            </a:rPr>
            <a:t>Perceived </a:t>
          </a:r>
          <a:br>
            <a:rPr lang="en-US" sz="1600" kern="1200">
              <a:solidFill>
                <a:srgbClr val="03597F"/>
              </a:solidFill>
            </a:rPr>
          </a:br>
          <a:r>
            <a:rPr lang="en-US" sz="1600" b="1" kern="1200">
              <a:solidFill>
                <a:srgbClr val="03597F"/>
              </a:solidFill>
            </a:rPr>
            <a:t>quality</a:t>
          </a:r>
          <a:endParaRPr lang="en-NL" sz="1600" kern="1200">
            <a:solidFill>
              <a:srgbClr val="03597F"/>
            </a:solidFill>
          </a:endParaRPr>
        </a:p>
      </dsp:txBody>
      <dsp:txXfrm>
        <a:off x="303511" y="818529"/>
        <a:ext cx="2043239" cy="745263"/>
      </dsp:txXfrm>
    </dsp:sp>
    <dsp:sp modelId="{B07350C0-4A3B-4CEA-A81A-955EB60D65F9}">
      <dsp:nvSpPr>
        <dsp:cNvPr id="0" name=""/>
        <dsp:cNvSpPr/>
      </dsp:nvSpPr>
      <dsp:spPr>
        <a:xfrm>
          <a:off x="2404205" y="794107"/>
          <a:ext cx="2092083" cy="794107"/>
        </a:xfrm>
        <a:prstGeom prst="roundRect">
          <a:avLst>
            <a:gd name="adj" fmla="val 105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3597F"/>
              </a:solidFill>
            </a:rPr>
            <a:t>Perceived </a:t>
          </a:r>
          <a:br>
            <a:rPr lang="en-US" sz="1600" kern="1200">
              <a:solidFill>
                <a:srgbClr val="03597F"/>
              </a:solidFill>
            </a:rPr>
          </a:br>
          <a:r>
            <a:rPr lang="en-US" sz="1600" b="1" kern="1200">
              <a:solidFill>
                <a:srgbClr val="03597F"/>
              </a:solidFill>
            </a:rPr>
            <a:t>value for money</a:t>
          </a:r>
        </a:p>
      </dsp:txBody>
      <dsp:txXfrm>
        <a:off x="2428627" y="818529"/>
        <a:ext cx="2043239" cy="745263"/>
      </dsp:txXfrm>
    </dsp:sp>
    <dsp:sp modelId="{16370E43-286C-42C3-A221-738C2AAAEEA6}">
      <dsp:nvSpPr>
        <dsp:cNvPr id="0" name=""/>
        <dsp:cNvSpPr/>
      </dsp:nvSpPr>
      <dsp:spPr>
        <a:xfrm>
          <a:off x="4529321" y="794107"/>
          <a:ext cx="2092083" cy="794107"/>
        </a:xfrm>
        <a:prstGeom prst="roundRect">
          <a:avLst>
            <a:gd name="adj" fmla="val 105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3597F"/>
              </a:solidFill>
            </a:rPr>
            <a:t>Delivery </a:t>
          </a:r>
          <a:r>
            <a:rPr lang="en-US" sz="1600" b="1" kern="1200">
              <a:solidFill>
                <a:srgbClr val="03597F"/>
              </a:solidFill>
            </a:rPr>
            <a:t>reliability</a:t>
          </a:r>
        </a:p>
      </dsp:txBody>
      <dsp:txXfrm>
        <a:off x="4553743" y="818529"/>
        <a:ext cx="2043239" cy="745263"/>
      </dsp:txXfrm>
    </dsp:sp>
    <dsp:sp modelId="{94606F0D-B81E-4BE4-AF6D-00586FC50541}">
      <dsp:nvSpPr>
        <dsp:cNvPr id="0" name=""/>
        <dsp:cNvSpPr/>
      </dsp:nvSpPr>
      <dsp:spPr>
        <a:xfrm>
          <a:off x="6654437" y="794107"/>
          <a:ext cx="2092083" cy="794107"/>
        </a:xfrm>
        <a:prstGeom prst="roundRect">
          <a:avLst>
            <a:gd name="adj" fmla="val 105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3597F"/>
              </a:solidFill>
            </a:rPr>
            <a:t>Positive</a:t>
          </a:r>
          <a:r>
            <a:rPr lang="en-US" sz="1600" kern="1200">
              <a:solidFill>
                <a:srgbClr val="03597F"/>
              </a:solidFill>
            </a:rPr>
            <a:t> </a:t>
          </a:r>
          <a:r>
            <a:rPr lang="en-US" sz="1600" b="1" kern="1200">
              <a:solidFill>
                <a:srgbClr val="03597F"/>
              </a:solidFill>
            </a:rPr>
            <a:t>customer engagement</a:t>
          </a:r>
          <a:r>
            <a:rPr lang="en-US" sz="1600" kern="1200">
              <a:solidFill>
                <a:srgbClr val="03597F"/>
              </a:solidFill>
            </a:rPr>
            <a:t> </a:t>
          </a:r>
          <a:br>
            <a:rPr lang="en-US" sz="1600" kern="1200">
              <a:solidFill>
                <a:srgbClr val="03597F"/>
              </a:solidFill>
            </a:rPr>
          </a:br>
          <a:r>
            <a:rPr lang="en-US" sz="1600" b="1" kern="1200">
              <a:solidFill>
                <a:srgbClr val="03597F"/>
              </a:solidFill>
            </a:rPr>
            <a:t>experiences</a:t>
          </a:r>
        </a:p>
      </dsp:txBody>
      <dsp:txXfrm>
        <a:off x="6678859" y="818529"/>
        <a:ext cx="2043239" cy="745263"/>
      </dsp:txXfrm>
    </dsp:sp>
    <dsp:sp modelId="{8E20CF9F-AB3A-4803-9815-A5C36C0670CF}">
      <dsp:nvSpPr>
        <dsp:cNvPr id="0" name=""/>
        <dsp:cNvSpPr/>
      </dsp:nvSpPr>
      <dsp:spPr>
        <a:xfrm>
          <a:off x="8779553" y="794107"/>
          <a:ext cx="2092083" cy="794107"/>
        </a:xfrm>
        <a:prstGeom prst="roundRect">
          <a:avLst>
            <a:gd name="adj" fmla="val 105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3597F"/>
              </a:solidFill>
            </a:rPr>
            <a:t>Good quality </a:t>
          </a:r>
          <a:br>
            <a:rPr lang="en-US" sz="1600" kern="1200">
              <a:solidFill>
                <a:srgbClr val="03597F"/>
              </a:solidFill>
            </a:rPr>
          </a:br>
          <a:r>
            <a:rPr lang="en-US" sz="1600" b="1" kern="1200">
              <a:solidFill>
                <a:srgbClr val="03597F"/>
              </a:solidFill>
            </a:rPr>
            <a:t>Product data</a:t>
          </a:r>
          <a:endParaRPr lang="en-US" sz="1200" b="1" kern="1200">
            <a:solidFill>
              <a:srgbClr val="03597F"/>
            </a:solidFill>
          </a:endParaRPr>
        </a:p>
      </dsp:txBody>
      <dsp:txXfrm>
        <a:off x="8803975" y="818529"/>
        <a:ext cx="2043239" cy="7452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ED70D-4EB2-44F4-8B1E-62400EA8B66B}" type="datetimeFigureOut">
              <a:rPr lang="en-NL" smtClean="0"/>
              <a:t>25/03/2026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4C7DAF-E14D-439A-BA30-3769A226BE82}" type="slidenum">
              <a:rPr lang="en-NL" smtClean="0"/>
              <a:t>‹#›</a:t>
            </a:fld>
            <a:endParaRPr lang="en-NL"/>
          </a:p>
        </p:txBody>
      </p:sp>
    </p:spTree>
    <p:extLst>
      <p:ext uri="{BB962C8B-B14F-4D97-AF65-F5344CB8AC3E}">
        <p14:creationId xmlns:p14="http://schemas.microsoft.com/office/powerpoint/2010/main" val="381000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webinar. </a:t>
            </a:r>
          </a:p>
          <a:p>
            <a:r>
              <a:rPr lang="en-US"/>
              <a:t>My name is Jeroen van der Holst, the community director for ETIM International. ETIM has played a part in my career since the late 90’s. I am here together with Marc Habets our technical director who will be assisting with the lobby and chatbox.</a:t>
            </a:r>
          </a:p>
          <a:p>
            <a:br>
              <a:rPr lang="en-US"/>
            </a:b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1</a:t>
            </a:fld>
            <a:endParaRPr lang="en-NL"/>
          </a:p>
        </p:txBody>
      </p:sp>
    </p:spTree>
    <p:extLst>
      <p:ext uri="{BB962C8B-B14F-4D97-AF65-F5344CB8AC3E}">
        <p14:creationId xmlns:p14="http://schemas.microsoft.com/office/powerpoint/2010/main" val="330014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explain further:</a:t>
            </a:r>
          </a:p>
          <a:p>
            <a:endParaRPr lang="en-US"/>
          </a:p>
          <a:p>
            <a:r>
              <a:rPr lang="en-US"/>
              <a:t>There are some key performance indicators that are often overlooked.</a:t>
            </a:r>
          </a:p>
          <a:p>
            <a:r>
              <a:rPr lang="en-US"/>
              <a:t>Because they are hard to measure</a:t>
            </a:r>
          </a:p>
          <a:p>
            <a:r>
              <a:rPr lang="en-US"/>
              <a:t>Because they deal with negative experiences</a:t>
            </a:r>
          </a:p>
          <a:p>
            <a:endParaRPr lang="en-US"/>
          </a:p>
          <a:p>
            <a:endParaRPr lang="en-US"/>
          </a:p>
          <a:p>
            <a:r>
              <a:rPr lang="en-US"/>
              <a:t>But these indicators can mean the world for your sales and profit figures</a:t>
            </a:r>
            <a:br>
              <a:rPr lang="en-US"/>
            </a:br>
            <a:endParaRPr lang="en-US"/>
          </a:p>
          <a:p>
            <a:r>
              <a:rPr lang="en-US"/>
              <a:t>(click)</a:t>
            </a:r>
            <a:br>
              <a:rPr lang="en-US"/>
            </a:br>
            <a:endParaRPr lang="en-US"/>
          </a:p>
          <a:p>
            <a:r>
              <a:rPr lang="en-US"/>
              <a:t>How much sales value is credited at the end of the month? What if you could cut that number in half?</a:t>
            </a:r>
            <a:br>
              <a:rPr lang="en-US"/>
            </a:br>
            <a:endParaRPr lang="en-US"/>
          </a:p>
          <a:p>
            <a:r>
              <a:rPr lang="en-US"/>
              <a:t>(click)</a:t>
            </a:r>
            <a:br>
              <a:rPr lang="en-US"/>
            </a:br>
            <a:endParaRPr lang="en-US"/>
          </a:p>
          <a:p>
            <a:r>
              <a:rPr lang="en-US"/>
              <a:t>How much does it cost to process a return shipment? And what is the impact on the environment? </a:t>
            </a:r>
          </a:p>
          <a:p>
            <a:endParaRPr lang="en-US"/>
          </a:p>
          <a:p>
            <a:r>
              <a:rPr lang="en-US"/>
              <a:t>(click)</a:t>
            </a:r>
          </a:p>
          <a:p>
            <a:endParaRPr lang="en-US"/>
          </a:p>
          <a:p>
            <a:r>
              <a:rPr lang="en-US"/>
              <a:t>What are the costs of additional work on construction sites </a:t>
            </a:r>
            <a:br>
              <a:rPr lang="en-US"/>
            </a:br>
            <a:r>
              <a:rPr lang="en-US"/>
              <a:t>to fix work that has to be replaced or redone using the right products?</a:t>
            </a:r>
          </a:p>
          <a:p>
            <a:endParaRPr lang="en-US"/>
          </a:p>
          <a:p>
            <a:r>
              <a:rPr lang="en-US"/>
              <a:t>(click)</a:t>
            </a:r>
          </a:p>
          <a:p>
            <a:endParaRPr lang="en-US"/>
          </a:p>
          <a:p>
            <a:r>
              <a:rPr lang="en-US"/>
              <a:t>What is the value of settlements with customers to manage the relationship, or because of legal consequences?</a:t>
            </a:r>
          </a:p>
          <a:p>
            <a:endParaRPr lang="en-US"/>
          </a:p>
          <a:p>
            <a:r>
              <a:rPr lang="en-US"/>
              <a:t>(click)</a:t>
            </a:r>
          </a:p>
          <a:p>
            <a:endParaRPr lang="en-US"/>
          </a:p>
          <a:p>
            <a:r>
              <a:rPr lang="en-US"/>
              <a:t>What is the value of the hours spent by customer service employees </a:t>
            </a:r>
            <a:br>
              <a:rPr lang="en-US"/>
            </a:br>
            <a:r>
              <a:rPr lang="en-US"/>
              <a:t>making apologies and trying to fix problems, </a:t>
            </a:r>
            <a:br>
              <a:rPr lang="en-US"/>
            </a:br>
            <a:r>
              <a:rPr lang="en-US"/>
              <a:t>while they could be doing activities that could help increase sales figures.</a:t>
            </a:r>
          </a:p>
          <a:p>
            <a:endParaRPr lang="en-US"/>
          </a:p>
          <a:p>
            <a:r>
              <a:rPr lang="en-US"/>
              <a:t>(Click)</a:t>
            </a:r>
          </a:p>
          <a:p>
            <a:endParaRPr lang="en-US"/>
          </a:p>
          <a:p>
            <a:r>
              <a:rPr lang="en-US"/>
              <a:t>If you look for surveys on failure costs in construction, they all show significant savings potential and the same root cause: a lack of communication and data management practices</a:t>
            </a:r>
          </a:p>
          <a:p>
            <a:endParaRPr lang="en-NL" dirty="0"/>
          </a:p>
        </p:txBody>
      </p:sp>
      <p:sp>
        <p:nvSpPr>
          <p:cNvPr id="4" name="Slide Number Placeholder 3"/>
          <p:cNvSpPr>
            <a:spLocks noGrp="1"/>
          </p:cNvSpPr>
          <p:nvPr>
            <p:ph type="sldNum" sz="quarter" idx="5"/>
          </p:nvPr>
        </p:nvSpPr>
        <p:spPr/>
        <p:txBody>
          <a:bodyPr/>
          <a:lstStyle/>
          <a:p>
            <a:fld id="{93428CDA-56D4-4C67-B8E5-6B4C134439B1}" type="slidenum">
              <a:rPr lang="en-NL" smtClean="0"/>
              <a:t>10</a:t>
            </a:fld>
            <a:endParaRPr lang="en-NL"/>
          </a:p>
        </p:txBody>
      </p:sp>
    </p:spTree>
    <p:extLst>
      <p:ext uri="{BB962C8B-B14F-4D97-AF65-F5344CB8AC3E}">
        <p14:creationId xmlns:p14="http://schemas.microsoft.com/office/powerpoint/2010/main" val="355220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continue our analysis:</a:t>
            </a:r>
          </a:p>
          <a:p>
            <a:endParaRPr lang="en-GB"/>
          </a:p>
          <a:p>
            <a:r>
              <a:rPr lang="en-GB"/>
              <a:t>In this slide I have set up a very simplified business chain </a:t>
            </a:r>
            <a:br>
              <a:rPr lang="en-GB"/>
            </a:br>
            <a:r>
              <a:rPr lang="en-GB"/>
              <a:t>of a couple of manufacturers, wholesalers and contractors, </a:t>
            </a:r>
          </a:p>
          <a:p>
            <a:r>
              <a:rPr lang="en-GB"/>
              <a:t>doing work for housing corporations or building owners.</a:t>
            </a:r>
          </a:p>
          <a:p>
            <a:r>
              <a:rPr lang="en-GB"/>
              <a:t>The contractors needs digital product information for their procurement and work planning, </a:t>
            </a:r>
            <a:br>
              <a:rPr lang="en-GB"/>
            </a:br>
            <a:r>
              <a:rPr lang="en-GB"/>
              <a:t>the wholesalers need product data for their ERP systems and ecommerce platforms. </a:t>
            </a:r>
          </a:p>
          <a:p>
            <a:r>
              <a:rPr lang="en-GB"/>
              <a:t>The manufacturers try to keep up with all demand for information.</a:t>
            </a:r>
          </a:p>
          <a:p>
            <a:endParaRPr lang="en-GB"/>
          </a:p>
          <a:p>
            <a:r>
              <a:rPr lang="en-GB"/>
              <a:t>If all try to share information by flexing their Office 365 skills, </a:t>
            </a:r>
          </a:p>
          <a:p>
            <a:r>
              <a:rPr lang="en-GB"/>
              <a:t>Everyone needs to process different file structures and formats for each interaction within the business chain.</a:t>
            </a:r>
          </a:p>
          <a:p>
            <a:r>
              <a:rPr lang="en-GB"/>
              <a:t>But also..</a:t>
            </a:r>
          </a:p>
          <a:p>
            <a:r>
              <a:rPr lang="en-GB"/>
              <a:t>There </a:t>
            </a:r>
            <a:r>
              <a:rPr lang="en-GB" dirty="0"/>
              <a:t>is no guarantee what soever in terms of validity of the information</a:t>
            </a:r>
            <a:r>
              <a:rPr lang="en-GB"/>
              <a:t>. </a:t>
            </a:r>
          </a:p>
          <a:p>
            <a:r>
              <a:rPr lang="en-GB"/>
              <a:t>Are </a:t>
            </a:r>
            <a:r>
              <a:rPr lang="en-GB" dirty="0"/>
              <a:t>products still available</a:t>
            </a:r>
            <a:r>
              <a:rPr lang="en-GB"/>
              <a:t>? </a:t>
            </a:r>
          </a:p>
          <a:p>
            <a:r>
              <a:rPr lang="en-GB"/>
              <a:t>Are the products still technically </a:t>
            </a:r>
            <a:r>
              <a:rPr lang="en-GB" dirty="0"/>
              <a:t>compatible for my system or building</a:t>
            </a:r>
            <a:r>
              <a:rPr lang="en-GB"/>
              <a:t>? </a:t>
            </a:r>
          </a:p>
          <a:p>
            <a:r>
              <a:rPr lang="en-GB"/>
              <a:t>Data managers end up converting, editing, manually entering data</a:t>
            </a:r>
          </a:p>
          <a:p>
            <a:r>
              <a:rPr lang="en-GB"/>
              <a:t>And constantly need to consult suppliers to fact-check technical features</a:t>
            </a:r>
            <a:br>
              <a:rPr lang="en-GB"/>
            </a:br>
            <a:r>
              <a:rPr lang="en-GB"/>
              <a:t>This situation is setting us up for failure cost and inefficient work</a:t>
            </a:r>
          </a:p>
          <a:p>
            <a:r>
              <a:rPr lang="en-GB"/>
              <a:t>And the manufacturer has no control over the product information that is used further up the chain.</a:t>
            </a:r>
          </a:p>
        </p:txBody>
      </p:sp>
      <p:sp>
        <p:nvSpPr>
          <p:cNvPr id="4" name="Slide Number Placeholder 3"/>
          <p:cNvSpPr>
            <a:spLocks noGrp="1"/>
          </p:cNvSpPr>
          <p:nvPr>
            <p:ph type="sldNum" sz="quarter" idx="5"/>
          </p:nvPr>
        </p:nvSpPr>
        <p:spPr/>
        <p:txBody>
          <a:bodyPr/>
          <a:lstStyle/>
          <a:p>
            <a:fld id="{E283A8C3-ACA9-4FA3-BA73-25E81872927B}" type="slidenum">
              <a:rPr lang="en-NL" smtClean="0"/>
              <a:t>11</a:t>
            </a:fld>
            <a:endParaRPr lang="en-NL"/>
          </a:p>
        </p:txBody>
      </p:sp>
    </p:spTree>
    <p:extLst>
      <p:ext uri="{BB962C8B-B14F-4D97-AF65-F5344CB8AC3E}">
        <p14:creationId xmlns:p14="http://schemas.microsoft.com/office/powerpoint/2010/main" val="2706823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people there is hope…  Let us dive in to product classification’s core concepts</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12</a:t>
            </a:fld>
            <a:endParaRPr lang="en-NL"/>
          </a:p>
        </p:txBody>
      </p:sp>
    </p:spTree>
    <p:extLst>
      <p:ext uri="{BB962C8B-B14F-4D97-AF65-F5344CB8AC3E}">
        <p14:creationId xmlns:p14="http://schemas.microsoft.com/office/powerpoint/2010/main" val="1406435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 all let us get this straight. (click)</a:t>
            </a:r>
          </a:p>
          <a:p>
            <a:r>
              <a:rPr lang="en-US"/>
              <a:t>ETIM is not a database (click)</a:t>
            </a:r>
          </a:p>
          <a:p>
            <a:r>
              <a:rPr lang="en-US"/>
              <a:t>We are not trying to sell you software (click)</a:t>
            </a:r>
          </a:p>
          <a:p>
            <a:r>
              <a:rPr lang="en-US"/>
              <a:t>And we don’t have any product information (Click)</a:t>
            </a:r>
          </a:p>
          <a:p>
            <a:endParaRPr lang="en-US"/>
          </a:p>
          <a:p>
            <a:r>
              <a:rPr lang="en-US"/>
              <a:t>We are just the standard.. A standard structure and format to digitalize and automate the exchange of product data</a:t>
            </a:r>
          </a:p>
          <a:p>
            <a:endParaRPr lang="en-US"/>
          </a:p>
          <a:p>
            <a:r>
              <a:rPr lang="en-US"/>
              <a:t>We are the playbook.</a:t>
            </a:r>
          </a:p>
          <a:p>
            <a:endParaRPr lang="en-US"/>
          </a:p>
          <a:p>
            <a:r>
              <a:rPr lang="en-US"/>
              <a:t>We are an open standard, and it is up to the market to use it in day to day business.</a:t>
            </a:r>
            <a:br>
              <a:rPr lang="en-US"/>
            </a:br>
            <a:br>
              <a:rPr lang="en-US"/>
            </a:br>
            <a:r>
              <a:rPr lang="en-US"/>
              <a:t>We will explain later how that is done.</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13</a:t>
            </a:fld>
            <a:endParaRPr lang="en-NL"/>
          </a:p>
        </p:txBody>
      </p:sp>
    </p:spTree>
    <p:extLst>
      <p:ext uri="{BB962C8B-B14F-4D97-AF65-F5344CB8AC3E}">
        <p14:creationId xmlns:p14="http://schemas.microsoft.com/office/powerpoint/2010/main" val="3750942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let’s talk about product classification.</a:t>
            </a:r>
            <a:br>
              <a:rPr lang="en-GB"/>
            </a:br>
            <a:r>
              <a:rPr lang="en-GB"/>
              <a:t>Classification </a:t>
            </a:r>
            <a:r>
              <a:rPr lang="en-GB" dirty="0"/>
              <a:t>is no </a:t>
            </a:r>
            <a:r>
              <a:rPr lang="en-GB" dirty="0" err="1"/>
              <a:t>rocketscience</a:t>
            </a:r>
            <a:r>
              <a:rPr lang="en-GB"/>
              <a:t>, </a:t>
            </a:r>
            <a:br>
              <a:rPr lang="en-GB"/>
            </a:br>
            <a:r>
              <a:rPr lang="en-GB"/>
              <a:t>it’s </a:t>
            </a:r>
            <a:r>
              <a:rPr lang="en-GB" dirty="0"/>
              <a:t>not new either</a:t>
            </a:r>
            <a:r>
              <a:rPr lang="en-GB"/>
              <a:t>. </a:t>
            </a:r>
          </a:p>
          <a:p>
            <a:r>
              <a:rPr lang="en-GB"/>
              <a:t>It is easy to explain.</a:t>
            </a:r>
            <a:br>
              <a:rPr lang="en-GB"/>
            </a:br>
            <a:r>
              <a:rPr lang="en-GB"/>
              <a:t>We all know that a TV is not a refrigerator. </a:t>
            </a:r>
            <a:br>
              <a:rPr lang="en-GB"/>
            </a:br>
            <a:r>
              <a:rPr lang="en-GB"/>
              <a:t>They are different products.</a:t>
            </a:r>
          </a:p>
          <a:p>
            <a:r>
              <a:rPr lang="en-GB"/>
              <a:t>And you will need other features to pick the right TV or refrigerator.</a:t>
            </a:r>
            <a:br>
              <a:rPr lang="en-GB"/>
            </a:br>
            <a:r>
              <a:rPr lang="en-GB"/>
              <a:t>Anybody can create a taxonomy on their own. </a:t>
            </a:r>
            <a:br>
              <a:rPr lang="en-GB"/>
            </a:br>
            <a:r>
              <a:rPr lang="en-GB"/>
              <a:t>But here’s the catch:</a:t>
            </a:r>
            <a:br>
              <a:rPr lang="en-GB"/>
            </a:br>
            <a:r>
              <a:rPr lang="en-GB"/>
              <a:t>If you have a business that sells TVs and refrigerators from 20 different brands.</a:t>
            </a:r>
          </a:p>
          <a:p>
            <a:r>
              <a:rPr lang="en-GB"/>
              <a:t>How will you make sure you get all their product features aligned perfectly into your ERP system or Website?</a:t>
            </a:r>
            <a:br>
              <a:rPr lang="en-GB"/>
            </a:br>
            <a:r>
              <a:rPr lang="en-GB"/>
              <a:t>Or if you are a manufacturer that sells to 20 different wholesalers.</a:t>
            </a:r>
            <a:br>
              <a:rPr lang="en-GB"/>
            </a:br>
            <a:r>
              <a:rPr lang="en-GB"/>
              <a:t>How will manufacturers be able to use one product data file for all wholesalers, saving a ton of work?</a:t>
            </a:r>
            <a:br>
              <a:rPr lang="en-GB"/>
            </a:br>
            <a:r>
              <a:rPr lang="en-GB"/>
              <a:t>You will need some form of standardisation</a:t>
            </a:r>
            <a:br>
              <a:rPr lang="en-GB"/>
            </a:br>
            <a:endParaRPr lang="en-GB"/>
          </a:p>
        </p:txBody>
      </p:sp>
      <p:sp>
        <p:nvSpPr>
          <p:cNvPr id="4" name="Slide Number Placeholder 3"/>
          <p:cNvSpPr>
            <a:spLocks noGrp="1"/>
          </p:cNvSpPr>
          <p:nvPr>
            <p:ph type="sldNum" sz="quarter" idx="5"/>
          </p:nvPr>
        </p:nvSpPr>
        <p:spPr/>
        <p:txBody>
          <a:bodyPr/>
          <a:lstStyle/>
          <a:p>
            <a:fld id="{E283A8C3-ACA9-4FA3-BA73-25E81872927B}" type="slidenum">
              <a:rPr lang="en-NL" smtClean="0"/>
              <a:t>14</a:t>
            </a:fld>
            <a:endParaRPr lang="en-NL"/>
          </a:p>
        </p:txBody>
      </p:sp>
    </p:spTree>
    <p:extLst>
      <p:ext uri="{BB962C8B-B14F-4D97-AF65-F5344CB8AC3E}">
        <p14:creationId xmlns:p14="http://schemas.microsoft.com/office/powerpoint/2010/main" val="128211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it comes to technical products, classification is even more serious business. </a:t>
            </a:r>
          </a:p>
          <a:p>
            <a:r>
              <a:rPr lang="en-GB"/>
              <a:t>You cannot do without standards.</a:t>
            </a:r>
          </a:p>
          <a:p>
            <a:r>
              <a:rPr lang="en-GB"/>
              <a:t>Let me show you by example.</a:t>
            </a:r>
            <a:endParaRPr lang="en-NL"/>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assume you need to buy one of these products and you can choose between brand A or brand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product can be called many things: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Earth leakage circuit breaker (ELCB) is an older terminology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Ground Fault Circuit Interrupter (GFCI) is the official name according to UL standards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Residual Current Circuit Breaker (RCCB) is the official name according to IEC standards.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Both brands use different names.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Then you’ll need to figure out if both products are technically fit for your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see that Brand A uses different names, units and data types to describe similar characteristics as Brand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causing confusion.</a:t>
            </a:r>
            <a:br>
              <a:rPr lang="en-US"/>
            </a:br>
            <a:br>
              <a:rPr lang="en-US"/>
            </a:br>
            <a:r>
              <a:rPr lang="en-US" sz="1200" b="1"/>
              <a:t>Two technically similar products, </a:t>
            </a:r>
            <a:br>
              <a:rPr lang="en-US" sz="1200" b="1"/>
            </a:br>
            <a:r>
              <a:rPr lang="en-US" sz="1200" b="1"/>
              <a:t>with three similar technical characteristics, </a:t>
            </a:r>
            <a:br>
              <a:rPr lang="en-US" sz="1200" b="1"/>
            </a:br>
            <a:r>
              <a:rPr lang="en-US" sz="1200" b="1"/>
              <a:t>could appear like two completely different products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NL"/>
          </a:p>
          <a:p>
            <a:pPr marL="0" marR="0" lvl="0" indent="0" algn="l" defTabSz="914400" rtl="0" eaLnBrk="1" fontAlgn="auto" latinLnBrk="0" hangingPunct="1">
              <a:lnSpc>
                <a:spcPct val="100000"/>
              </a:lnSpc>
              <a:spcBef>
                <a:spcPts val="0"/>
              </a:spcBef>
              <a:spcAft>
                <a:spcPts val="0"/>
              </a:spcAft>
              <a:buClrTx/>
              <a:buSzTx/>
              <a:buFontTx/>
              <a:buNone/>
              <a:tabLst/>
              <a:defRPr/>
            </a:pPr>
            <a:endParaRPr lang="en-NL"/>
          </a:p>
          <a:p>
            <a:pPr marL="0" marR="0" lvl="0" indent="0" algn="l" defTabSz="914400" rtl="0" eaLnBrk="1" fontAlgn="auto" latinLnBrk="0" hangingPunct="1">
              <a:lnSpc>
                <a:spcPct val="100000"/>
              </a:lnSpc>
              <a:spcBef>
                <a:spcPts val="0"/>
              </a:spcBef>
              <a:spcAft>
                <a:spcPts val="0"/>
              </a:spcAft>
              <a:buClrTx/>
              <a:buSzTx/>
              <a:buFontTx/>
              <a:buNone/>
              <a:tabLst/>
              <a:defRPr/>
            </a:pPr>
            <a:endParaRPr lang="en-NL"/>
          </a:p>
          <a:p>
            <a:endParaRPr lang="en-NL"/>
          </a:p>
        </p:txBody>
      </p:sp>
      <p:sp>
        <p:nvSpPr>
          <p:cNvPr id="4" name="Slide Number Placeholder 3"/>
          <p:cNvSpPr>
            <a:spLocks noGrp="1"/>
          </p:cNvSpPr>
          <p:nvPr>
            <p:ph type="sldNum" sz="quarter" idx="5"/>
          </p:nvPr>
        </p:nvSpPr>
        <p:spPr/>
        <p:txBody>
          <a:bodyPr/>
          <a:lstStyle/>
          <a:p>
            <a:fld id="{FE9204CD-52CF-4681-95CD-10FD3E3EF4F6}" type="slidenum">
              <a:rPr lang="en-GB" smtClean="0"/>
              <a:t>15</a:t>
            </a:fld>
            <a:endParaRPr lang="en-GB"/>
          </a:p>
        </p:txBody>
      </p:sp>
    </p:spTree>
    <p:extLst>
      <p:ext uri="{BB962C8B-B14F-4D97-AF65-F5344CB8AC3E}">
        <p14:creationId xmlns:p14="http://schemas.microsoft.com/office/powerpoint/2010/main" val="2728381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6EB98-9DD4-7159-D9C3-ABEF97E38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EF975-1743-4EFA-D2E5-A3020CAF0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F51EC-5180-66A4-5EC8-08CDA43EA4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might think:  I have nothing to do with electrotechnical stuff….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 work in HVAC or construction..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the same symptoms can be found in many different products.</a:t>
            </a:r>
            <a:endParaRPr lang="en-NL"/>
          </a:p>
          <a:p>
            <a:pPr marL="0" marR="0" lvl="0" indent="0" algn="l" defTabSz="914400" rtl="0" eaLnBrk="1" fontAlgn="auto" latinLnBrk="0" hangingPunct="1">
              <a:lnSpc>
                <a:spcPct val="100000"/>
              </a:lnSpc>
              <a:spcBef>
                <a:spcPts val="0"/>
              </a:spcBef>
              <a:spcAft>
                <a:spcPts val="0"/>
              </a:spcAft>
              <a:buClrTx/>
              <a:buSzTx/>
              <a:buFontTx/>
              <a:buNone/>
              <a:tabLst/>
              <a:defRPr/>
            </a:pPr>
            <a:endParaRPr lang="en-NL"/>
          </a:p>
          <a:p>
            <a:endParaRPr lang="en-NL"/>
          </a:p>
        </p:txBody>
      </p:sp>
      <p:sp>
        <p:nvSpPr>
          <p:cNvPr id="4" name="Slide Number Placeholder 3">
            <a:extLst>
              <a:ext uri="{FF2B5EF4-FFF2-40B4-BE49-F238E27FC236}">
                <a16:creationId xmlns:a16="http://schemas.microsoft.com/office/drawing/2014/main" id="{BD4AE27C-7F98-7A62-8DA8-D057EB078BD5}"/>
              </a:ext>
            </a:extLst>
          </p:cNvPr>
          <p:cNvSpPr>
            <a:spLocks noGrp="1"/>
          </p:cNvSpPr>
          <p:nvPr>
            <p:ph type="sldNum" sz="quarter" idx="5"/>
          </p:nvPr>
        </p:nvSpPr>
        <p:spPr/>
        <p:txBody>
          <a:bodyPr/>
          <a:lstStyle/>
          <a:p>
            <a:fld id="{FE9204CD-52CF-4681-95CD-10FD3E3EF4F6}" type="slidenum">
              <a:rPr lang="en-GB" smtClean="0"/>
              <a:t>16</a:t>
            </a:fld>
            <a:endParaRPr lang="en-GB"/>
          </a:p>
        </p:txBody>
      </p:sp>
    </p:spTree>
    <p:extLst>
      <p:ext uri="{BB962C8B-B14F-4D97-AF65-F5344CB8AC3E}">
        <p14:creationId xmlns:p14="http://schemas.microsoft.com/office/powerpoint/2010/main" val="4079139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what ETIM product classification does, is</a:t>
            </a:r>
          </a:p>
          <a:p>
            <a:r>
              <a:rPr lang="en-US"/>
              <a:t>It provides a clear structure of standardized product classes</a:t>
            </a:r>
          </a:p>
          <a:p>
            <a:r>
              <a:rPr lang="en-US"/>
              <a:t>Product family names are given an official name, with a list of synonyms tied to that class name</a:t>
            </a:r>
          </a:p>
          <a:p>
            <a:r>
              <a:rPr lang="en-US"/>
              <a:t>Each class provides a standard set of features, units of measurement and optional values</a:t>
            </a:r>
          </a:p>
          <a:p>
            <a:r>
              <a:rPr lang="en-US"/>
              <a:t>And every class, feature, value and unit has its own digital ID and it is tied to translations in several languages.</a:t>
            </a:r>
          </a:p>
          <a:p>
            <a:r>
              <a:rPr lang="en-US"/>
              <a:t>This makes our classification data machine readable and language independent.</a:t>
            </a:r>
          </a:p>
        </p:txBody>
      </p:sp>
      <p:sp>
        <p:nvSpPr>
          <p:cNvPr id="4" name="Slide Number Placeholder 3"/>
          <p:cNvSpPr>
            <a:spLocks noGrp="1"/>
          </p:cNvSpPr>
          <p:nvPr>
            <p:ph type="sldNum" sz="quarter" idx="5"/>
          </p:nvPr>
        </p:nvSpPr>
        <p:spPr/>
        <p:txBody>
          <a:bodyPr/>
          <a:lstStyle/>
          <a:p>
            <a:fld id="{5F4C7DAF-E14D-439A-BA30-3769A226BE82}" type="slidenum">
              <a:rPr lang="en-NL" smtClean="0"/>
              <a:t>17</a:t>
            </a:fld>
            <a:endParaRPr lang="en-NL"/>
          </a:p>
        </p:txBody>
      </p:sp>
    </p:spTree>
    <p:extLst>
      <p:ext uri="{BB962C8B-B14F-4D97-AF65-F5344CB8AC3E}">
        <p14:creationId xmlns:p14="http://schemas.microsoft.com/office/powerpoint/2010/main" val="4157999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it looks like on our website.</a:t>
            </a:r>
            <a:br>
              <a:rPr lang="en-US"/>
            </a:br>
            <a:r>
              <a:rPr lang="en-US"/>
              <a:t>Now you have a “service contract” that dictates the level of information </a:t>
            </a:r>
            <a:br>
              <a:rPr lang="en-US"/>
            </a:br>
            <a:r>
              <a:rPr lang="en-US"/>
              <a:t>that is expected to be supplied with these products.</a:t>
            </a:r>
          </a:p>
          <a:p>
            <a:r>
              <a:rPr lang="en-US"/>
              <a:t>It is a consensus reached within our community of suppliers, wholesalers and contactors. </a:t>
            </a:r>
            <a:br>
              <a:rPr lang="en-US"/>
            </a:br>
            <a:r>
              <a:rPr lang="en-US"/>
              <a:t>I will explain later how this process works.</a:t>
            </a:r>
          </a:p>
          <a:p>
            <a:r>
              <a:rPr lang="en-US"/>
              <a:t>As you can see the product class and its features all have been given an ID nr.</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18</a:t>
            </a:fld>
            <a:endParaRPr lang="en-NL"/>
          </a:p>
        </p:txBody>
      </p:sp>
    </p:spTree>
    <p:extLst>
      <p:ext uri="{BB962C8B-B14F-4D97-AF65-F5344CB8AC3E}">
        <p14:creationId xmlns:p14="http://schemas.microsoft.com/office/powerpoint/2010/main" val="234691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same applies to products of any other sector.</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19</a:t>
            </a:fld>
            <a:endParaRPr lang="en-NL"/>
          </a:p>
        </p:txBody>
      </p:sp>
    </p:spTree>
    <p:extLst>
      <p:ext uri="{BB962C8B-B14F-4D97-AF65-F5344CB8AC3E}">
        <p14:creationId xmlns:p14="http://schemas.microsoft.com/office/powerpoint/2010/main" val="157333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webinar is the start of a series of webinars we’d like to organize from time to time.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with a large number of participants in the meeting room. </a:t>
            </a:r>
            <a:br>
              <a:rPr lang="en-US"/>
            </a:br>
            <a:r>
              <a:rPr lang="en-US"/>
              <a:t>To keep things manageable, we have muted all your microphones and we advise you to keep your cameras off. </a:t>
            </a:r>
            <a:br>
              <a:rPr lang="en-US"/>
            </a:br>
            <a:br>
              <a:rPr lang="en-US"/>
            </a:br>
            <a:r>
              <a:rPr lang="en-US"/>
              <a:t>Today we start with the fundamental basics:</a:t>
            </a:r>
          </a:p>
          <a:p>
            <a:pPr marL="171450" indent="-171450">
              <a:buFontTx/>
              <a:buChar char="-"/>
            </a:pPr>
            <a:r>
              <a:rPr lang="en-US"/>
              <a:t>A short introduction of ETIM International and the ETIM standards</a:t>
            </a:r>
          </a:p>
          <a:p>
            <a:pPr marL="171450" indent="-171450">
              <a:buFontTx/>
              <a:buChar char="-"/>
            </a:pPr>
            <a:r>
              <a:rPr lang="en-US"/>
              <a:t>The essence of product data exchange</a:t>
            </a:r>
          </a:p>
          <a:p>
            <a:pPr marL="171450" indent="-171450">
              <a:buFontTx/>
              <a:buChar char="-"/>
            </a:pPr>
            <a:r>
              <a:rPr lang="en-US"/>
              <a:t>Product classification and what it means to have </a:t>
            </a:r>
          </a:p>
          <a:p>
            <a:pPr marL="171450" indent="-171450">
              <a:buFontTx/>
              <a:buChar char="-"/>
            </a:pPr>
            <a:r>
              <a:rPr lang="en-US"/>
              <a:t>Typical use cases</a:t>
            </a:r>
          </a:p>
          <a:p>
            <a:pPr marL="171450" indent="-171450">
              <a:buFontTx/>
              <a:buChar char="-"/>
            </a:pPr>
            <a:r>
              <a:rPr lang="en-US"/>
              <a:t>Governance</a:t>
            </a:r>
          </a:p>
          <a:p>
            <a:pPr marL="171450" indent="-171450">
              <a:buFontTx/>
              <a:buChar cha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Questions can be posted in the chat, and we will save them for after the presentation.</a:t>
            </a:r>
            <a:endParaRPr lang="en-NL"/>
          </a:p>
          <a:p>
            <a:pPr marL="171450" indent="-171450">
              <a:buFontTx/>
              <a:buChar char="-"/>
            </a:pPr>
            <a:endParaRPr lang="en-US"/>
          </a:p>
          <a:p>
            <a:pPr marL="171450" indent="-171450">
              <a:buFontTx/>
              <a:buChar char="-"/>
            </a:pPr>
            <a:endParaRPr lang="en-US"/>
          </a:p>
          <a:p>
            <a:pPr marL="0" indent="0">
              <a:buFontTx/>
              <a:buNone/>
            </a:pPr>
            <a:r>
              <a:rPr lang="en-US"/>
              <a:t>We will try to stay away from complicated technical terminology.</a:t>
            </a:r>
          </a:p>
          <a:p>
            <a:pPr marL="0" indent="0">
              <a:buFontTx/>
              <a:buNone/>
            </a:pPr>
            <a:endParaRPr lang="en-US"/>
          </a:p>
        </p:txBody>
      </p:sp>
      <p:sp>
        <p:nvSpPr>
          <p:cNvPr id="4" name="Slide Number Placeholder 3"/>
          <p:cNvSpPr>
            <a:spLocks noGrp="1"/>
          </p:cNvSpPr>
          <p:nvPr>
            <p:ph type="sldNum" sz="quarter" idx="5"/>
          </p:nvPr>
        </p:nvSpPr>
        <p:spPr/>
        <p:txBody>
          <a:bodyPr/>
          <a:lstStyle/>
          <a:p>
            <a:fld id="{5F4C7DAF-E14D-439A-BA30-3769A226BE82}" type="slidenum">
              <a:rPr lang="en-NL" smtClean="0"/>
              <a:t>2</a:t>
            </a:fld>
            <a:endParaRPr lang="en-NL"/>
          </a:p>
        </p:txBody>
      </p:sp>
    </p:spTree>
    <p:extLst>
      <p:ext uri="{BB962C8B-B14F-4D97-AF65-F5344CB8AC3E}">
        <p14:creationId xmlns:p14="http://schemas.microsoft.com/office/powerpoint/2010/main" val="119639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tied to the ID nr of that class, a complete list of translations and synonyms are being maintained by our community.</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20</a:t>
            </a:fld>
            <a:endParaRPr lang="en-NL"/>
          </a:p>
        </p:txBody>
      </p:sp>
    </p:spTree>
    <p:extLst>
      <p:ext uri="{BB962C8B-B14F-4D97-AF65-F5344CB8AC3E}">
        <p14:creationId xmlns:p14="http://schemas.microsoft.com/office/powerpoint/2010/main" val="3539771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class definition you can choose the right name in each language, while the alternative names can be stored as synonyms. The computer only needs ID codes to understand. This translation work is done by native speakers from the industry.</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21</a:t>
            </a:fld>
            <a:endParaRPr lang="en-NL"/>
          </a:p>
        </p:txBody>
      </p:sp>
    </p:spTree>
    <p:extLst>
      <p:ext uri="{BB962C8B-B14F-4D97-AF65-F5344CB8AC3E}">
        <p14:creationId xmlns:p14="http://schemas.microsoft.com/office/powerpoint/2010/main" val="1866658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if we would classify this product according to ETIM classification, the data ready to share would look something like this:</a:t>
            </a:r>
            <a:br>
              <a:rPr lang="en-US"/>
            </a:br>
            <a:r>
              <a:rPr lang="en-US"/>
              <a:t>A sequence of ID numbers with values.</a:t>
            </a:r>
            <a:endParaRPr lang="en-NL"/>
          </a:p>
        </p:txBody>
      </p:sp>
      <p:sp>
        <p:nvSpPr>
          <p:cNvPr id="4" name="Slide Number Placeholder 3"/>
          <p:cNvSpPr>
            <a:spLocks noGrp="1"/>
          </p:cNvSpPr>
          <p:nvPr>
            <p:ph type="sldNum" sz="quarter" idx="5"/>
          </p:nvPr>
        </p:nvSpPr>
        <p:spPr/>
        <p:txBody>
          <a:bodyPr/>
          <a:lstStyle/>
          <a:p>
            <a:fld id="{FE9204CD-52CF-4681-95CD-10FD3E3EF4F6}" type="slidenum">
              <a:rPr lang="en-GB" smtClean="0"/>
              <a:t>22</a:t>
            </a:fld>
            <a:endParaRPr lang="en-GB"/>
          </a:p>
        </p:txBody>
      </p:sp>
    </p:spTree>
    <p:extLst>
      <p:ext uri="{BB962C8B-B14F-4D97-AF65-F5344CB8AC3E}">
        <p14:creationId xmlns:p14="http://schemas.microsoft.com/office/powerpoint/2010/main" val="3473279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9F4DE-B73C-FDD3-8D59-1293F2ED1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4FF69-DAB9-AB17-E2D4-8D3AAFA8D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9AC01-1A7E-2D63-338B-99A4BBC17522}"/>
              </a:ext>
            </a:extLst>
          </p:cNvPr>
          <p:cNvSpPr>
            <a:spLocks noGrp="1"/>
          </p:cNvSpPr>
          <p:nvPr>
            <p:ph type="body" idx="1"/>
          </p:nvPr>
        </p:nvSpPr>
        <p:spPr/>
        <p:txBody>
          <a:bodyPr/>
          <a:lstStyle/>
          <a:p>
            <a:r>
              <a:rPr lang="en-US"/>
              <a:t>ETIM classification provides clarity in finding and choosing the right product</a:t>
            </a:r>
          </a:p>
          <a:p>
            <a:r>
              <a:rPr lang="en-US"/>
              <a:t>It also brings a lot of opportunies for automation and analysis.</a:t>
            </a:r>
            <a:endParaRPr lang="en-NL"/>
          </a:p>
        </p:txBody>
      </p:sp>
      <p:sp>
        <p:nvSpPr>
          <p:cNvPr id="4" name="Slide Number Placeholder 3">
            <a:extLst>
              <a:ext uri="{FF2B5EF4-FFF2-40B4-BE49-F238E27FC236}">
                <a16:creationId xmlns:a16="http://schemas.microsoft.com/office/drawing/2014/main" id="{8D03D13D-5800-DF53-BE13-8AEFE08A65BA}"/>
              </a:ext>
            </a:extLst>
          </p:cNvPr>
          <p:cNvSpPr>
            <a:spLocks noGrp="1"/>
          </p:cNvSpPr>
          <p:nvPr>
            <p:ph type="sldNum" sz="quarter" idx="5"/>
          </p:nvPr>
        </p:nvSpPr>
        <p:spPr/>
        <p:txBody>
          <a:bodyPr/>
          <a:lstStyle/>
          <a:p>
            <a:fld id="{FE9204CD-52CF-4681-95CD-10FD3E3EF4F6}" type="slidenum">
              <a:rPr lang="en-GB" smtClean="0"/>
              <a:t>23</a:t>
            </a:fld>
            <a:endParaRPr lang="en-GB"/>
          </a:p>
        </p:txBody>
      </p:sp>
    </p:spTree>
    <p:extLst>
      <p:ext uri="{BB962C8B-B14F-4D97-AF65-F5344CB8AC3E}">
        <p14:creationId xmlns:p14="http://schemas.microsoft.com/office/powerpoint/2010/main" val="1002335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D05F-9E70-CA38-D371-DDDEA3C09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D234F-E9F0-39E0-D548-AD067C299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CC300-E2B3-2515-E49A-1DC8B79AB724}"/>
              </a:ext>
            </a:extLst>
          </p:cNvPr>
          <p:cNvSpPr>
            <a:spLocks noGrp="1"/>
          </p:cNvSpPr>
          <p:nvPr>
            <p:ph type="body" idx="1"/>
          </p:nvPr>
        </p:nvSpPr>
        <p:spPr/>
        <p:txBody>
          <a:bodyPr/>
          <a:lstStyle/>
          <a:p>
            <a:r>
              <a:rPr lang="en-US"/>
              <a:t>And again… it works for all technical industries.(click and pause)</a:t>
            </a:r>
            <a:endParaRPr lang="en-NL"/>
          </a:p>
        </p:txBody>
      </p:sp>
      <p:sp>
        <p:nvSpPr>
          <p:cNvPr id="4" name="Slide Number Placeholder 3">
            <a:extLst>
              <a:ext uri="{FF2B5EF4-FFF2-40B4-BE49-F238E27FC236}">
                <a16:creationId xmlns:a16="http://schemas.microsoft.com/office/drawing/2014/main" id="{15072A2F-F92C-D9AB-A90B-C9FD3C85E839}"/>
              </a:ext>
            </a:extLst>
          </p:cNvPr>
          <p:cNvSpPr>
            <a:spLocks noGrp="1"/>
          </p:cNvSpPr>
          <p:nvPr>
            <p:ph type="sldNum" sz="quarter" idx="5"/>
          </p:nvPr>
        </p:nvSpPr>
        <p:spPr/>
        <p:txBody>
          <a:bodyPr/>
          <a:lstStyle/>
          <a:p>
            <a:fld id="{FE9204CD-52CF-4681-95CD-10FD3E3EF4F6}" type="slidenum">
              <a:rPr lang="en-GB" smtClean="0"/>
              <a:t>24</a:t>
            </a:fld>
            <a:endParaRPr lang="en-GB"/>
          </a:p>
        </p:txBody>
      </p:sp>
    </p:spTree>
    <p:extLst>
      <p:ext uri="{BB962C8B-B14F-4D97-AF65-F5344CB8AC3E}">
        <p14:creationId xmlns:p14="http://schemas.microsoft.com/office/powerpoint/2010/main" val="774935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have a look at some of the use cases in practice.</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25</a:t>
            </a:fld>
            <a:endParaRPr lang="en-NL"/>
          </a:p>
        </p:txBody>
      </p:sp>
    </p:spTree>
    <p:extLst>
      <p:ext uri="{BB962C8B-B14F-4D97-AF65-F5344CB8AC3E}">
        <p14:creationId xmlns:p14="http://schemas.microsoft.com/office/powerpoint/2010/main" val="3235113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important thing to explain is…</a:t>
            </a:r>
          </a:p>
          <a:p>
            <a:r>
              <a:rPr lang="en-US" b="1"/>
              <a:t>Digitalization</a:t>
            </a:r>
            <a:r>
              <a:rPr lang="en-US"/>
              <a:t> is built on the fundament of </a:t>
            </a:r>
            <a:r>
              <a:rPr lang="en-US" b="1"/>
              <a:t>standardization</a:t>
            </a:r>
            <a:r>
              <a:rPr lang="en-US"/>
              <a:t>. </a:t>
            </a:r>
          </a:p>
          <a:p>
            <a:endParaRPr lang="en-US"/>
          </a:p>
          <a:p>
            <a:r>
              <a:rPr lang="en-GB"/>
              <a:t>Because file format and data structure is standardized, </a:t>
            </a:r>
          </a:p>
          <a:p>
            <a:r>
              <a:rPr lang="en-GB"/>
              <a:t>off-the-shelf software can integrate ETIM data into their solutions</a:t>
            </a:r>
          </a:p>
          <a:p>
            <a:endParaRPr lang="en-GB"/>
          </a:p>
          <a:p>
            <a:endParaRPr lang="en-US"/>
          </a:p>
        </p:txBody>
      </p:sp>
      <p:sp>
        <p:nvSpPr>
          <p:cNvPr id="4" name="Slide Number Placeholder 3"/>
          <p:cNvSpPr>
            <a:spLocks noGrp="1"/>
          </p:cNvSpPr>
          <p:nvPr>
            <p:ph type="sldNum" sz="quarter" idx="5"/>
          </p:nvPr>
        </p:nvSpPr>
        <p:spPr/>
        <p:txBody>
          <a:bodyPr/>
          <a:lstStyle/>
          <a:p>
            <a:fld id="{5F4C7DAF-E14D-439A-BA30-3769A226BE82}" type="slidenum">
              <a:rPr lang="en-NL" smtClean="0"/>
              <a:t>26</a:t>
            </a:fld>
            <a:endParaRPr lang="en-NL"/>
          </a:p>
        </p:txBody>
      </p:sp>
    </p:spTree>
    <p:extLst>
      <p:ext uri="{BB962C8B-B14F-4D97-AF65-F5344CB8AC3E}">
        <p14:creationId xmlns:p14="http://schemas.microsoft.com/office/powerpoint/2010/main" val="2869015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would like to buy something at any wholesaler of HVAC and electrical products these days, </a:t>
            </a:r>
          </a:p>
          <a:p>
            <a:r>
              <a:rPr lang="en-US"/>
              <a:t>you easily start with a choice of over 2 million products.. (click)</a:t>
            </a:r>
          </a:p>
          <a:p>
            <a:endParaRPr lang="en-US"/>
          </a:p>
          <a:p>
            <a:r>
              <a:rPr lang="en-US"/>
              <a:t>In order to simplify the buying process for their customers, wholesalers need:</a:t>
            </a:r>
          </a:p>
          <a:p>
            <a:endParaRPr lang="en-US"/>
          </a:p>
          <a:p>
            <a:r>
              <a:rPr lang="en-US"/>
              <a:t>Classification data to power their search engines.</a:t>
            </a:r>
          </a:p>
          <a:p>
            <a:r>
              <a:rPr lang="en-US"/>
              <a:t>Standardized file formats for automation of the product data uploads.</a:t>
            </a:r>
          </a:p>
          <a:p>
            <a:endParaRPr lang="en-US"/>
          </a:p>
          <a:p>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27</a:t>
            </a:fld>
            <a:endParaRPr lang="en-NL"/>
          </a:p>
        </p:txBody>
      </p:sp>
    </p:spTree>
    <p:extLst>
      <p:ext uri="{BB962C8B-B14F-4D97-AF65-F5344CB8AC3E}">
        <p14:creationId xmlns:p14="http://schemas.microsoft.com/office/powerpoint/2010/main" val="1174139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 messy data exchange I described earlier?</a:t>
            </a:r>
            <a:br>
              <a:rPr lang="en-US"/>
            </a:br>
            <a:br>
              <a:rPr lang="en-US"/>
            </a:br>
            <a:r>
              <a:rPr lang="en-US"/>
              <a:t>Data pools regulate the flow of data from a single source of truth which is the manufacturer</a:t>
            </a:r>
          </a:p>
          <a:p>
            <a:r>
              <a:rPr lang="en-US"/>
              <a:t>They also provide additional services for safeguarding and improving data quality</a:t>
            </a:r>
          </a:p>
          <a:p>
            <a:r>
              <a:rPr lang="en-US"/>
              <a:t>And they allow you to search on all products that are on the market</a:t>
            </a:r>
          </a:p>
          <a:p>
            <a:endParaRPr lang="en-US"/>
          </a:p>
          <a:p>
            <a:r>
              <a:rPr lang="en-US"/>
              <a:t>In many countries we see that industry and trade associations invest in not for profit centralized data pools based on ETIM.</a:t>
            </a:r>
          </a:p>
          <a:p>
            <a:r>
              <a:rPr lang="en-US"/>
              <a:t>We list several of them on our website.</a:t>
            </a:r>
          </a:p>
          <a:p>
            <a:endParaRPr lang="en-US"/>
          </a:p>
          <a:p>
            <a:r>
              <a:rPr lang="en-US"/>
              <a:t>But there are also commercial initiatives that provide data syndication based on ETIM</a:t>
            </a:r>
          </a:p>
          <a:p>
            <a:r>
              <a:rPr lang="en-US"/>
              <a:t>and a large wholesaler’s ecommerce platform could also be considered as a data pool.</a:t>
            </a:r>
          </a:p>
          <a:p>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28</a:t>
            </a:fld>
            <a:endParaRPr lang="en-NL"/>
          </a:p>
        </p:txBody>
      </p:sp>
    </p:spTree>
    <p:extLst>
      <p:ext uri="{BB962C8B-B14F-4D97-AF65-F5344CB8AC3E}">
        <p14:creationId xmlns:p14="http://schemas.microsoft.com/office/powerpoint/2010/main" val="2797273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 about now is when some of you might think that </a:t>
            </a:r>
          </a:p>
          <a:p>
            <a:r>
              <a:rPr lang="en-US"/>
              <a:t>classification data allows to compare your premium </a:t>
            </a:r>
          </a:p>
          <a:p>
            <a:r>
              <a:rPr lang="en-US"/>
              <a:t>quality product with cheap low quality alternatives. </a:t>
            </a:r>
          </a:p>
          <a:p>
            <a:r>
              <a:rPr lang="en-US"/>
              <a:t>Like comparing apples with oranges..  </a:t>
            </a:r>
          </a:p>
          <a:p>
            <a:r>
              <a:rPr lang="en-US"/>
              <a:t>Well I can tell from experience.. </a:t>
            </a:r>
          </a:p>
          <a:p>
            <a:r>
              <a:rPr lang="en-US"/>
              <a:t>(click)</a:t>
            </a:r>
          </a:p>
          <a:p>
            <a:r>
              <a:rPr lang="en-US"/>
              <a:t>That is not how the customer journey works when buying technical products.</a:t>
            </a:r>
          </a:p>
          <a:p>
            <a:r>
              <a:rPr lang="en-US"/>
              <a:t>A customer first needs to find products that meet the technical requirements from a large pool of products.</a:t>
            </a:r>
          </a:p>
          <a:p>
            <a:r>
              <a:rPr lang="en-US"/>
              <a:t>They need to be able to filter on product types and technical features.</a:t>
            </a:r>
          </a:p>
          <a:p>
            <a:r>
              <a:rPr lang="en-US"/>
              <a:t>They build a short list with products that qualify, that are technically compatible</a:t>
            </a:r>
          </a:p>
          <a:p>
            <a:r>
              <a:rPr lang="en-US"/>
              <a:t>(click)</a:t>
            </a:r>
          </a:p>
          <a:p>
            <a:r>
              <a:rPr lang="en-US"/>
              <a:t>ETIM helps streamline that part of the customer journey.</a:t>
            </a:r>
            <a:br>
              <a:rPr lang="en-US"/>
            </a:br>
            <a:r>
              <a:rPr lang="en-US"/>
              <a:t>(click)</a:t>
            </a:r>
          </a:p>
          <a:p>
            <a:r>
              <a:rPr lang="en-US"/>
              <a:t>From then on it is brand preference that matters</a:t>
            </a:r>
          </a:p>
          <a:p>
            <a:r>
              <a:rPr lang="en-US"/>
              <a:t>Perceived quality, value for money, delivery reliability….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sum of all positive customer engagement experiences push towards a buying decision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ETIM is not taking anything away from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showing good quality product data is a positive customer engagement experience.</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F4C7DAF-E14D-439A-BA30-3769A226BE82}" type="slidenum">
              <a:rPr lang="en-NL" smtClean="0"/>
              <a:t>29</a:t>
            </a:fld>
            <a:endParaRPr lang="en-NL"/>
          </a:p>
        </p:txBody>
      </p:sp>
    </p:spTree>
    <p:extLst>
      <p:ext uri="{BB962C8B-B14F-4D97-AF65-F5344CB8AC3E}">
        <p14:creationId xmlns:p14="http://schemas.microsoft.com/office/powerpoint/2010/main" val="114841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ETIM? </a:t>
            </a:r>
          </a:p>
          <a:p>
            <a:endParaRPr lang="en-US"/>
          </a:p>
          <a:p>
            <a:r>
              <a:rPr lang="en-US"/>
              <a:t>ETIM is a set of open standards that are managed by its users.</a:t>
            </a:r>
          </a:p>
          <a:p>
            <a:endParaRPr lang="en-US"/>
          </a:p>
          <a:p>
            <a:r>
              <a:rPr lang="en-US"/>
              <a:t>A classification standard for technical products.</a:t>
            </a:r>
          </a:p>
          <a:p>
            <a:r>
              <a:rPr lang="en-US"/>
              <a:t>A standard that describes a file format for exchanging product data.</a:t>
            </a:r>
          </a:p>
          <a:p>
            <a:r>
              <a:rPr lang="en-US"/>
              <a:t>And a classification standard extension for geometric data.</a:t>
            </a:r>
          </a:p>
          <a:p>
            <a:endParaRPr lang="en-US"/>
          </a:p>
          <a:p>
            <a:r>
              <a:rPr lang="en-US"/>
              <a:t>We are active in 5 sectors that evolve around construction and installation.</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3</a:t>
            </a:fld>
            <a:endParaRPr lang="en-NL"/>
          </a:p>
        </p:txBody>
      </p:sp>
    </p:spTree>
    <p:extLst>
      <p:ext uri="{BB962C8B-B14F-4D97-AF65-F5344CB8AC3E}">
        <p14:creationId xmlns:p14="http://schemas.microsoft.com/office/powerpoint/2010/main" val="463915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with ETIM classified product data you can do so much more</a:t>
            </a:r>
          </a:p>
          <a:p>
            <a:endParaRPr lang="en-US"/>
          </a:p>
          <a:p>
            <a:r>
              <a:rPr lang="en-US"/>
              <a:t>Like creating Business Intelligence cross-sections in your sales data.</a:t>
            </a:r>
          </a:p>
          <a:p>
            <a:endParaRPr lang="en-US"/>
          </a:p>
          <a:p>
            <a:r>
              <a:rPr lang="en-US"/>
              <a:t>Creating a profile based on a filter built on a collection of ETIM classes and specific feature settings.</a:t>
            </a:r>
          </a:p>
          <a:p>
            <a:endParaRPr lang="en-US"/>
          </a:p>
          <a:p>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30</a:t>
            </a:fld>
            <a:endParaRPr lang="en-NL"/>
          </a:p>
        </p:txBody>
      </p:sp>
    </p:spTree>
    <p:extLst>
      <p:ext uri="{BB962C8B-B14F-4D97-AF65-F5344CB8AC3E}">
        <p14:creationId xmlns:p14="http://schemas.microsoft.com/office/powerpoint/2010/main" val="908730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could analyze your procurement strategy</a:t>
            </a:r>
          </a:p>
          <a:p>
            <a:r>
              <a:rPr lang="en-US"/>
              <a:t>By making cross sections on product types based on ETIM codes</a:t>
            </a:r>
          </a:p>
          <a:p>
            <a:r>
              <a:rPr lang="en-US"/>
              <a:t>Check the number of suppliers</a:t>
            </a:r>
          </a:p>
          <a:p>
            <a:r>
              <a:rPr lang="en-US"/>
              <a:t>Bring it back down to only one primary source and a second source</a:t>
            </a:r>
          </a:p>
          <a:p>
            <a:r>
              <a:rPr lang="en-US"/>
              <a:t>Consolidate buying volumes that can be used to renegotiate prices</a:t>
            </a:r>
          </a:p>
        </p:txBody>
      </p:sp>
      <p:sp>
        <p:nvSpPr>
          <p:cNvPr id="4" name="Slide Number Placeholder 3"/>
          <p:cNvSpPr>
            <a:spLocks noGrp="1"/>
          </p:cNvSpPr>
          <p:nvPr>
            <p:ph type="sldNum" sz="quarter" idx="5"/>
          </p:nvPr>
        </p:nvSpPr>
        <p:spPr/>
        <p:txBody>
          <a:bodyPr/>
          <a:lstStyle/>
          <a:p>
            <a:fld id="{5F4C7DAF-E14D-439A-BA30-3769A226BE82}" type="slidenum">
              <a:rPr lang="en-NL" smtClean="0"/>
              <a:t>31</a:t>
            </a:fld>
            <a:endParaRPr lang="en-NL"/>
          </a:p>
        </p:txBody>
      </p:sp>
    </p:spTree>
    <p:extLst>
      <p:ext uri="{BB962C8B-B14F-4D97-AF65-F5344CB8AC3E}">
        <p14:creationId xmlns:p14="http://schemas.microsoft.com/office/powerpoint/2010/main" val="1832332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for price and discount management with your customers…</a:t>
            </a:r>
          </a:p>
          <a:p>
            <a:endParaRPr lang="en-US"/>
          </a:p>
          <a:p>
            <a:r>
              <a:rPr lang="en-US"/>
              <a:t>Why use special discount groupings</a:t>
            </a:r>
          </a:p>
          <a:p>
            <a:endParaRPr lang="en-US"/>
          </a:p>
          <a:p>
            <a:r>
              <a:rPr lang="en-US"/>
              <a:t>When you can base it on ETIM classes</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32</a:t>
            </a:fld>
            <a:endParaRPr lang="en-NL"/>
          </a:p>
        </p:txBody>
      </p:sp>
    </p:spTree>
    <p:extLst>
      <p:ext uri="{BB962C8B-B14F-4D97-AF65-F5344CB8AC3E}">
        <p14:creationId xmlns:p14="http://schemas.microsoft.com/office/powerpoint/2010/main" val="4140681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how we run the standards</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33</a:t>
            </a:fld>
            <a:endParaRPr lang="en-NL"/>
          </a:p>
        </p:txBody>
      </p:sp>
    </p:spTree>
    <p:extLst>
      <p:ext uri="{BB962C8B-B14F-4D97-AF65-F5344CB8AC3E}">
        <p14:creationId xmlns:p14="http://schemas.microsoft.com/office/powerpoint/2010/main" val="4077079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ETIM International is an association not for profit</a:t>
            </a:r>
          </a:p>
          <a:p>
            <a:r>
              <a:rPr lang="en-US"/>
              <a:t>The chapter organisations are its members, which are mostly local industry and trade associations</a:t>
            </a:r>
          </a:p>
          <a:p>
            <a:r>
              <a:rPr lang="en-US"/>
              <a:t>The chapter organisations form the General Assembly from which 7 members are chosen in the Board</a:t>
            </a:r>
          </a:p>
          <a:p>
            <a:r>
              <a:rPr lang="en-US"/>
              <a:t>The Board interacts with the Staff Office that run the operations on international level. </a:t>
            </a:r>
          </a:p>
          <a:p>
            <a:r>
              <a:rPr lang="en-US"/>
              <a:t>The staff office validates and processes the change requests made by ETIM members from the various chapter organisations.</a:t>
            </a:r>
          </a:p>
          <a:p>
            <a:r>
              <a:rPr lang="en-US"/>
              <a:t>Besides that we organize board meetings, general assembly meetings, technical committee meetings and we organize promotional events. </a:t>
            </a:r>
          </a:p>
          <a:p>
            <a:r>
              <a:rPr lang="en-US"/>
              <a:t>There are a group of Global Industry Members who are member in several local chapter organizations but also support ETIM International directly. </a:t>
            </a:r>
            <a:br>
              <a:rPr lang="en-US"/>
            </a:br>
            <a:r>
              <a:rPr lang="en-US"/>
              <a:t>And therefore they also have a seat on the international Technical Committees.</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34</a:t>
            </a:fld>
            <a:endParaRPr lang="en-NL"/>
          </a:p>
        </p:txBody>
      </p:sp>
    </p:spTree>
    <p:extLst>
      <p:ext uri="{BB962C8B-B14F-4D97-AF65-F5344CB8AC3E}">
        <p14:creationId xmlns:p14="http://schemas.microsoft.com/office/powerpoint/2010/main" val="255926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ETIM standards are managed by its active users.</a:t>
            </a:r>
          </a:p>
          <a:p>
            <a:r>
              <a:rPr lang="en-US"/>
              <a:t>Supported by the industry and trade associations.</a:t>
            </a:r>
          </a:p>
          <a:p>
            <a:r>
              <a:rPr lang="en-US"/>
              <a:t>Most of the work is done at the level of local chapter organisations</a:t>
            </a:r>
            <a:br>
              <a:rPr lang="en-US"/>
            </a:br>
            <a:endParaRPr lang="en-US"/>
          </a:p>
          <a:p>
            <a:r>
              <a:rPr lang="en-US"/>
              <a:t>ETIM standards are open to everyone, but if you wish to support it </a:t>
            </a:r>
          </a:p>
          <a:p>
            <a:r>
              <a:rPr lang="en-US"/>
              <a:t>and you would like to have influence in the development and maintenance, </a:t>
            </a:r>
          </a:p>
          <a:p>
            <a:r>
              <a:rPr lang="en-US"/>
              <a:t>you can join a chapter organization as a member. </a:t>
            </a:r>
          </a:p>
          <a:p>
            <a:endParaRPr lang="en-US"/>
          </a:p>
          <a:p>
            <a:r>
              <a:rPr lang="en-US"/>
              <a:t>These organisations provide support in change requests,</a:t>
            </a:r>
          </a:p>
          <a:p>
            <a:r>
              <a:rPr lang="en-US"/>
              <a:t>In translation maintenance and help to promote the adoption on a local level.</a:t>
            </a:r>
          </a:p>
          <a:p>
            <a:endParaRPr lang="en-US">
              <a:solidFill>
                <a:sysClr val="windowText" lastClr="000000"/>
              </a:solidFill>
            </a:endParaRPr>
          </a:p>
          <a:p>
            <a:r>
              <a:rPr lang="en-US">
                <a:solidFill>
                  <a:sysClr val="windowText" lastClr="000000"/>
                </a:solidFill>
              </a:rPr>
              <a:t>Change requests are initiated by local companies that know their products, </a:t>
            </a:r>
            <a:br>
              <a:rPr lang="en-US">
                <a:solidFill>
                  <a:sysClr val="windowText" lastClr="000000"/>
                </a:solidFill>
              </a:rPr>
            </a:br>
            <a:r>
              <a:rPr lang="en-US">
                <a:solidFill>
                  <a:sysClr val="windowText" lastClr="000000"/>
                </a:solidFill>
              </a:rPr>
              <a:t>the applicable local technical standards and current market trends</a:t>
            </a:r>
          </a:p>
          <a:p>
            <a:endParaRPr lang="en-US">
              <a:solidFill>
                <a:sysClr val="windowText" lastClr="000000"/>
              </a:solidFill>
            </a:endParaRPr>
          </a:p>
          <a:p>
            <a:r>
              <a:rPr lang="en-US">
                <a:solidFill>
                  <a:sysClr val="windowText" lastClr="000000"/>
                </a:solidFill>
              </a:rPr>
              <a:t>The staff office are not the experts, we only facilitate the process</a:t>
            </a:r>
            <a:endParaRPr lang="en-NL"/>
          </a:p>
        </p:txBody>
      </p:sp>
      <p:sp>
        <p:nvSpPr>
          <p:cNvPr id="4" name="Slide Number Placeholder 3"/>
          <p:cNvSpPr>
            <a:spLocks noGrp="1"/>
          </p:cNvSpPr>
          <p:nvPr>
            <p:ph type="sldNum" sz="quarter" idx="5"/>
          </p:nvPr>
        </p:nvSpPr>
        <p:spPr/>
        <p:txBody>
          <a:bodyPr/>
          <a:lstStyle/>
          <a:p>
            <a:fld id="{FE9204CD-52CF-4681-95CD-10FD3E3EF4F6}" type="slidenum">
              <a:rPr lang="en-GB" smtClean="0"/>
              <a:t>35</a:t>
            </a:fld>
            <a:endParaRPr lang="en-GB"/>
          </a:p>
        </p:txBody>
      </p:sp>
    </p:spTree>
    <p:extLst>
      <p:ext uri="{BB962C8B-B14F-4D97-AF65-F5344CB8AC3E}">
        <p14:creationId xmlns:p14="http://schemas.microsoft.com/office/powerpoint/2010/main" val="2429880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Increased </a:t>
            </a:r>
            <a:r>
              <a:rPr lang="en-GB" dirty="0"/>
              <a:t>product data quality:  being able to supply and use detailed technical product information reduces mistakes, increases customer satisfaction, increases quality of buildings and their HVAC and Electrical systems, optimizes business processes.</a:t>
            </a:r>
          </a:p>
          <a:p>
            <a:endParaRPr lang="en-GB" dirty="0"/>
          </a:p>
          <a:p>
            <a:r>
              <a:rPr lang="en-GB" dirty="0"/>
              <a:t>Hidden costs: ask any business how much turnover is credited at the end of the month due to return-sending because </a:t>
            </a:r>
            <a:r>
              <a:rPr lang="en-GB"/>
              <a:t>of miscommunication</a:t>
            </a:r>
            <a:r>
              <a:rPr lang="en-GB" dirty="0"/>
              <a:t>. How much time is spend by customer service to right all these wrongs? How much calls and enquiries are coming in because the info is not on your website, or on your distributor’s website? What if you can keep half of that turnover at the end of each month? </a:t>
            </a:r>
          </a:p>
          <a:p>
            <a:endParaRPr lang="en-GB" dirty="0"/>
          </a:p>
          <a:p>
            <a:r>
              <a:rPr lang="en-GB" dirty="0"/>
              <a:t>Increased level of automation means that your staff can shift their attention to finding new customers instead of trying to hold on to existing ones.</a:t>
            </a:r>
          </a:p>
          <a:p>
            <a:endParaRPr lang="en-GB" dirty="0"/>
          </a:p>
          <a:p>
            <a:r>
              <a:rPr lang="en-GB" dirty="0"/>
              <a:t>Reduction of IT-development cost: by using standard structured data, you can use off- the – shelve IT systems instead of custom IT-development. </a:t>
            </a:r>
          </a:p>
          <a:p>
            <a:endParaRPr lang="en-GB" dirty="0"/>
          </a:p>
          <a:p>
            <a:r>
              <a:rPr lang="en-GB" dirty="0"/>
              <a:t>And the next step is </a:t>
            </a:r>
            <a:r>
              <a:rPr lang="en-GB"/>
              <a:t>to integrate </a:t>
            </a:r>
            <a:r>
              <a:rPr lang="en-GB" dirty="0"/>
              <a:t>the entire supply </a:t>
            </a:r>
            <a:r>
              <a:rPr lang="en-GB"/>
              <a:t>chain into </a:t>
            </a:r>
            <a:r>
              <a:rPr lang="en-GB" dirty="0"/>
              <a:t>building designs by populating </a:t>
            </a:r>
            <a:r>
              <a:rPr lang="en-GB" dirty="0" err="1"/>
              <a:t>bim</a:t>
            </a:r>
            <a:r>
              <a:rPr lang="en-GB" dirty="0"/>
              <a:t> objects with all this product data, linked to data pools.</a:t>
            </a:r>
          </a:p>
          <a:p>
            <a:endParaRPr lang="en-GB" dirty="0"/>
          </a:p>
          <a:p>
            <a:endParaRPr lang="en-NL" dirty="0"/>
          </a:p>
        </p:txBody>
      </p:sp>
      <p:sp>
        <p:nvSpPr>
          <p:cNvPr id="4" name="Slide Number Placeholder 3"/>
          <p:cNvSpPr>
            <a:spLocks noGrp="1"/>
          </p:cNvSpPr>
          <p:nvPr>
            <p:ph type="sldNum" sz="quarter" idx="5"/>
          </p:nvPr>
        </p:nvSpPr>
        <p:spPr/>
        <p:txBody>
          <a:bodyPr/>
          <a:lstStyle/>
          <a:p>
            <a:fld id="{E283A8C3-ACA9-4FA3-BA73-25E81872927B}" type="slidenum">
              <a:rPr lang="en-NL" smtClean="0"/>
              <a:t>37</a:t>
            </a:fld>
            <a:endParaRPr lang="en-NL"/>
          </a:p>
        </p:txBody>
      </p:sp>
    </p:spTree>
    <p:extLst>
      <p:ext uri="{BB962C8B-B14F-4D97-AF65-F5344CB8AC3E}">
        <p14:creationId xmlns:p14="http://schemas.microsoft.com/office/powerpoint/2010/main" val="1513391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Standards thrive on adoption.</a:t>
            </a:r>
          </a:p>
          <a:p>
            <a:r>
              <a:rPr lang="en-US"/>
              <a:t>We strongly believe in being an open standard for everyone to use.</a:t>
            </a:r>
          </a:p>
          <a:p>
            <a:r>
              <a:rPr lang="en-US"/>
              <a:t>But open standards need management, maintenance and development</a:t>
            </a:r>
          </a:p>
          <a:p>
            <a:r>
              <a:rPr lang="en-US"/>
              <a:t>They need active users who participate </a:t>
            </a:r>
          </a:p>
          <a:p>
            <a:r>
              <a:rPr lang="en-US"/>
              <a:t>and our operations need a budget.</a:t>
            </a:r>
          </a:p>
          <a:p>
            <a:r>
              <a:rPr lang="en-US"/>
              <a:t>For a relatively small contribution you can make a large impact to your business and the environment</a:t>
            </a:r>
          </a:p>
          <a:p>
            <a:r>
              <a:rPr lang="en-US"/>
              <a:t>And in return you can become part of the ETIM Community, which gives you access to</a:t>
            </a:r>
            <a:br>
              <a:rPr lang="en-US"/>
            </a:br>
            <a:r>
              <a:rPr lang="en-US"/>
              <a:t>(click)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Sending in change requests</a:t>
            </a:r>
            <a:br>
              <a:rPr lang="en-US"/>
            </a:br>
            <a:r>
              <a:rPr lang="en-US"/>
              <a:t>(click)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Extended functionalities in our classification management tools</a:t>
            </a:r>
            <a:br>
              <a:rPr lang="en-US"/>
            </a:br>
            <a:r>
              <a:rPr lang="en-US"/>
              <a:t>(click)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The ETIM academy that is about to launch in April</a:t>
            </a:r>
            <a:br>
              <a:rPr lang="en-US"/>
            </a:br>
            <a:r>
              <a:rPr lang="en-US"/>
              <a:t>(click)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Tools to test and validate your product data files</a:t>
            </a:r>
            <a:br>
              <a:rPr lang="en-US"/>
            </a:br>
            <a:r>
              <a:rPr lang="en-US"/>
              <a:t>(click)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Support from your local ETIM chapter</a:t>
            </a:r>
            <a:br>
              <a:rPr lang="en-US"/>
            </a:br>
            <a:endParaRPr lang="en-US"/>
          </a:p>
          <a:p>
            <a:r>
              <a:rPr lang="en-US"/>
              <a:t>But most important is that you help to support the ETIM Standards for your own benefits</a:t>
            </a:r>
          </a:p>
        </p:txBody>
      </p:sp>
      <p:sp>
        <p:nvSpPr>
          <p:cNvPr id="4" name="Slide Number Placeholder 3"/>
          <p:cNvSpPr>
            <a:spLocks noGrp="1"/>
          </p:cNvSpPr>
          <p:nvPr>
            <p:ph type="sldNum" sz="quarter" idx="5"/>
          </p:nvPr>
        </p:nvSpPr>
        <p:spPr/>
        <p:txBody>
          <a:bodyPr/>
          <a:lstStyle/>
          <a:p>
            <a:fld id="{5F4C7DAF-E14D-439A-BA30-3769A226BE82}" type="slidenum">
              <a:rPr lang="en-NL" smtClean="0"/>
              <a:t>38</a:t>
            </a:fld>
            <a:endParaRPr lang="en-NL"/>
          </a:p>
        </p:txBody>
      </p:sp>
    </p:spTree>
    <p:extLst>
      <p:ext uri="{BB962C8B-B14F-4D97-AF65-F5344CB8AC3E}">
        <p14:creationId xmlns:p14="http://schemas.microsoft.com/office/powerpoint/2010/main" val="1625528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attention so far. Are there any questions?</a:t>
            </a:r>
          </a:p>
          <a:p>
            <a:endParaRPr lang="en-US"/>
          </a:p>
          <a:p>
            <a:r>
              <a:rPr lang="en-US"/>
              <a:t>(answer questions from the chat)</a:t>
            </a:r>
          </a:p>
          <a:p>
            <a:endParaRPr lang="en-US"/>
          </a:p>
          <a:p>
            <a:endParaRPr lang="en-US"/>
          </a:p>
          <a:p>
            <a:r>
              <a:rPr lang="en-US"/>
              <a:t>I hope you don’t mind that we will ask for your feedback</a:t>
            </a:r>
          </a:p>
          <a:p>
            <a:r>
              <a:rPr lang="en-US"/>
              <a:t>I would really like to know what topics you think we should cover in our next webinar.</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39</a:t>
            </a:fld>
            <a:endParaRPr lang="en-NL"/>
          </a:p>
        </p:txBody>
      </p:sp>
    </p:spTree>
    <p:extLst>
      <p:ext uri="{BB962C8B-B14F-4D97-AF65-F5344CB8AC3E}">
        <p14:creationId xmlns:p14="http://schemas.microsoft.com/office/powerpoint/2010/main" val="3827094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40</a:t>
            </a:fld>
            <a:endParaRPr lang="en-NL"/>
          </a:p>
        </p:txBody>
      </p:sp>
    </p:spTree>
    <p:extLst>
      <p:ext uri="{BB962C8B-B14F-4D97-AF65-F5344CB8AC3E}">
        <p14:creationId xmlns:p14="http://schemas.microsoft.com/office/powerpoint/2010/main" val="104391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have chapter organisations that represent these sectors in around 23 countries.</a:t>
            </a:r>
          </a:p>
          <a:p>
            <a:r>
              <a:rPr lang="en-GB"/>
              <a:t>It took us over 35 years to build this database and the network of organisations supporting this.</a:t>
            </a:r>
          </a:p>
          <a:p>
            <a:endParaRPr lang="en-GB"/>
          </a:p>
          <a:p>
            <a:r>
              <a:rPr lang="en-GB"/>
              <a:t>Product classification is nothing more than a taxonomy, which is similar to categorizing the animal world or library books. </a:t>
            </a:r>
          </a:p>
          <a:p>
            <a:r>
              <a:rPr lang="en-GB"/>
              <a:t>We have now come to describe over 5640 product families, </a:t>
            </a:r>
          </a:p>
          <a:p>
            <a:r>
              <a:rPr lang="en-GB"/>
              <a:t>Using over 17000 individual feature descriptions</a:t>
            </a:r>
          </a:p>
          <a:p>
            <a:endParaRPr lang="en-GB"/>
          </a:p>
          <a:p>
            <a:endParaRPr lang="en-GB" dirty="0"/>
          </a:p>
        </p:txBody>
      </p:sp>
      <p:sp>
        <p:nvSpPr>
          <p:cNvPr id="4" name="Slide Number Placeholder 3"/>
          <p:cNvSpPr>
            <a:spLocks noGrp="1"/>
          </p:cNvSpPr>
          <p:nvPr>
            <p:ph type="sldNum" sz="quarter" idx="5"/>
          </p:nvPr>
        </p:nvSpPr>
        <p:spPr/>
        <p:txBody>
          <a:bodyPr/>
          <a:lstStyle/>
          <a:p>
            <a:fld id="{E283A8C3-ACA9-4FA3-BA73-25E81872927B}" type="slidenum">
              <a:rPr lang="en-NL" smtClean="0"/>
              <a:t>4</a:t>
            </a:fld>
            <a:endParaRPr lang="en-NL"/>
          </a:p>
        </p:txBody>
      </p:sp>
    </p:spTree>
    <p:extLst>
      <p:ext uri="{BB962C8B-B14F-4D97-AF65-F5344CB8AC3E}">
        <p14:creationId xmlns:p14="http://schemas.microsoft.com/office/powerpoint/2010/main" val="1127692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time we checked our Google analytics pages</a:t>
            </a:r>
          </a:p>
          <a:p>
            <a:r>
              <a:rPr lang="en-US"/>
              <a:t>we saw over 44.000 individual experts from around 150 countries </a:t>
            </a:r>
          </a:p>
          <a:p>
            <a:r>
              <a:rPr lang="en-US"/>
              <a:t>Actively consulting our data model</a:t>
            </a:r>
          </a:p>
          <a:p>
            <a:endParaRPr lang="en-US"/>
          </a:p>
          <a:p>
            <a:r>
              <a:rPr lang="en-US"/>
              <a:t>We are actively collaborating with over 50 Industry and trade associations.</a:t>
            </a:r>
          </a:p>
          <a:p>
            <a:endParaRPr lang="en-US"/>
          </a:p>
          <a:p>
            <a:r>
              <a:rPr lang="en-US"/>
              <a:t>Our standards have been implemented in hundreds of applications and platforms</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5</a:t>
            </a:fld>
            <a:endParaRPr lang="en-NL"/>
          </a:p>
        </p:txBody>
      </p:sp>
    </p:spTree>
    <p:extLst>
      <p:ext uri="{BB962C8B-B14F-4D97-AF65-F5344CB8AC3E}">
        <p14:creationId xmlns:p14="http://schemas.microsoft.com/office/powerpoint/2010/main" val="6138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ETIM has been around for a while. </a:t>
            </a:r>
            <a:br>
              <a:rPr lang="en-US"/>
            </a:br>
            <a:r>
              <a:rPr lang="en-US"/>
              <a:t>The initiative started as a project of an installers’ association in the Netherlands in 1991. </a:t>
            </a:r>
          </a:p>
          <a:p>
            <a:r>
              <a:rPr lang="en-US"/>
              <a:t>It took 15 years to become internationally active starting with 6 countries.</a:t>
            </a:r>
          </a:p>
          <a:p>
            <a:r>
              <a:rPr lang="en-US"/>
              <a:t>But that number tripled in the second 15 years.</a:t>
            </a:r>
          </a:p>
          <a:p>
            <a:r>
              <a:rPr lang="en-US"/>
              <a:t>In the last 5 years ETIM International has expanded its operations to support ETIM xChange </a:t>
            </a:r>
            <a:br>
              <a:rPr lang="en-US"/>
            </a:br>
            <a:r>
              <a:rPr lang="en-US"/>
              <a:t>and ETIM Modelling Classes as complementary standards.</a:t>
            </a:r>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6</a:t>
            </a:fld>
            <a:endParaRPr lang="en-NL"/>
          </a:p>
        </p:txBody>
      </p:sp>
    </p:spTree>
    <p:extLst>
      <p:ext uri="{BB962C8B-B14F-4D97-AF65-F5344CB8AC3E}">
        <p14:creationId xmlns:p14="http://schemas.microsoft.com/office/powerpoint/2010/main" val="177293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that we have introduced ourselves properly, you might think: “So what???”</a:t>
            </a:r>
          </a:p>
          <a:p>
            <a:r>
              <a:rPr lang="en-US"/>
              <a:t>Why are you making such a fuzz about standardizing the exchange of product data?</a:t>
            </a:r>
          </a:p>
          <a:p>
            <a:r>
              <a:rPr lang="en-US"/>
              <a:t>What is it that cannot be solved with diligent and clever use of Office 365?</a:t>
            </a:r>
          </a:p>
          <a:p>
            <a:r>
              <a:rPr lang="en-US"/>
              <a:t>That is what I would like to explain right now</a:t>
            </a:r>
          </a:p>
          <a:p>
            <a:endParaRPr lang="en-NL"/>
          </a:p>
        </p:txBody>
      </p:sp>
      <p:sp>
        <p:nvSpPr>
          <p:cNvPr id="4" name="Slide Number Placeholder 3"/>
          <p:cNvSpPr>
            <a:spLocks noGrp="1"/>
          </p:cNvSpPr>
          <p:nvPr>
            <p:ph type="sldNum" sz="quarter" idx="5"/>
          </p:nvPr>
        </p:nvSpPr>
        <p:spPr/>
        <p:txBody>
          <a:bodyPr/>
          <a:lstStyle/>
          <a:p>
            <a:fld id="{5F4C7DAF-E14D-439A-BA30-3769A226BE82}" type="slidenum">
              <a:rPr lang="en-NL" smtClean="0"/>
              <a:t>7</a:t>
            </a:fld>
            <a:endParaRPr lang="en-NL"/>
          </a:p>
        </p:txBody>
      </p:sp>
    </p:spTree>
    <p:extLst>
      <p:ext uri="{BB962C8B-B14F-4D97-AF65-F5344CB8AC3E}">
        <p14:creationId xmlns:p14="http://schemas.microsoft.com/office/powerpoint/2010/main" val="3221016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by explaining what place product data exchange has in the supply chain.</a:t>
            </a:r>
          </a:p>
          <a:p>
            <a:r>
              <a:rPr lang="en-US"/>
              <a:t>(click)</a:t>
            </a:r>
          </a:p>
          <a:p>
            <a:r>
              <a:rPr lang="en-US"/>
              <a:t>If you want to be a profitable participant in the wholesale construction supply chain.</a:t>
            </a:r>
          </a:p>
          <a:p>
            <a:r>
              <a:rPr lang="en-US"/>
              <a:t>(click)</a:t>
            </a:r>
            <a:br>
              <a:rPr lang="en-US"/>
            </a:br>
            <a:r>
              <a:rPr lang="en-US"/>
              <a:t>you would like to move a lot of product.</a:t>
            </a:r>
          </a:p>
          <a:p>
            <a:r>
              <a:rPr lang="en-US"/>
              <a:t>(click )</a:t>
            </a:r>
          </a:p>
          <a:p>
            <a:r>
              <a:rPr lang="en-US"/>
              <a:t>And for this to happen you would need to persuade your customers..</a:t>
            </a:r>
            <a:br>
              <a:rPr lang="en-US"/>
            </a:br>
            <a:r>
              <a:rPr lang="en-US"/>
              <a:t> to send in purchase orders that originate from the constructional and engineering designs</a:t>
            </a:r>
          </a:p>
          <a:p>
            <a:r>
              <a:rPr lang="en-US"/>
              <a:t>(click)</a:t>
            </a:r>
            <a:br>
              <a:rPr lang="en-US"/>
            </a:br>
            <a:r>
              <a:rPr lang="en-US"/>
              <a:t>But here is the catch:  People can only order the right product once they have your product information to choose from. </a:t>
            </a:r>
            <a:br>
              <a:rPr lang="en-US"/>
            </a:br>
            <a:r>
              <a:rPr lang="en-US"/>
              <a:t>And just a description and price is not enough. </a:t>
            </a:r>
            <a:br>
              <a:rPr lang="en-US"/>
            </a:br>
            <a:r>
              <a:rPr lang="en-US"/>
              <a:t>Technical features need to match with the technical requirements as specified by the contractors, engineers and architects.</a:t>
            </a:r>
          </a:p>
          <a:p>
            <a:br>
              <a:rPr lang="en-US"/>
            </a:br>
            <a:endParaRPr lang="en-NL"/>
          </a:p>
        </p:txBody>
      </p:sp>
      <p:sp>
        <p:nvSpPr>
          <p:cNvPr id="4" name="Slide Number Placeholder 3"/>
          <p:cNvSpPr>
            <a:spLocks noGrp="1"/>
          </p:cNvSpPr>
          <p:nvPr>
            <p:ph type="sldNum" sz="quarter" idx="5"/>
          </p:nvPr>
        </p:nvSpPr>
        <p:spPr/>
        <p:txBody>
          <a:bodyPr/>
          <a:lstStyle/>
          <a:p>
            <a:fld id="{FE9204CD-52CF-4681-95CD-10FD3E3EF4F6}" type="slidenum">
              <a:rPr lang="en-GB" smtClean="0"/>
              <a:t>8</a:t>
            </a:fld>
            <a:endParaRPr lang="en-GB"/>
          </a:p>
        </p:txBody>
      </p:sp>
    </p:spTree>
    <p:extLst>
      <p:ext uri="{BB962C8B-B14F-4D97-AF65-F5344CB8AC3E}">
        <p14:creationId xmlns:p14="http://schemas.microsoft.com/office/powerpoint/2010/main" val="960445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conflicting trends we need to take a look at.</a:t>
            </a:r>
          </a:p>
          <a:p>
            <a:r>
              <a:rPr lang="en-US"/>
              <a:t>(click)</a:t>
            </a:r>
          </a:p>
          <a:p>
            <a:r>
              <a:rPr lang="en-US"/>
              <a:t>Planning of a construction project is getting more detailed, </a:t>
            </a:r>
            <a:br>
              <a:rPr lang="en-US"/>
            </a:br>
            <a:r>
              <a:rPr lang="en-US"/>
              <a:t>but it takes multiple years until all contracts are signed and permits have been granted</a:t>
            </a:r>
          </a:p>
          <a:p>
            <a:r>
              <a:rPr lang="en-US"/>
              <a:t>(click)</a:t>
            </a:r>
          </a:p>
          <a:p>
            <a:r>
              <a:rPr lang="en-US"/>
              <a:t>On the other hand, Research and Development departments are significantly </a:t>
            </a:r>
            <a:br>
              <a:rPr lang="en-US"/>
            </a:br>
            <a:r>
              <a:rPr lang="en-US"/>
              <a:t>speeding up their time to market </a:t>
            </a:r>
          </a:p>
          <a:p>
            <a:r>
              <a:rPr lang="en-US"/>
              <a:t>while product diversification goes into next levels</a:t>
            </a:r>
          </a:p>
          <a:p>
            <a:r>
              <a:rPr lang="en-US"/>
              <a:t>(click)</a:t>
            </a:r>
          </a:p>
          <a:p>
            <a:r>
              <a:rPr lang="en-US"/>
              <a:t>This abundance of choice needs to be managed.</a:t>
            </a:r>
            <a:br>
              <a:rPr lang="en-US"/>
            </a:br>
            <a:r>
              <a:rPr lang="en-US"/>
              <a:t>That is why the demand for high quality product data is booming.</a:t>
            </a:r>
          </a:p>
          <a:p>
            <a:r>
              <a:rPr lang="en-US"/>
              <a:t>We have come to realize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Poor quality product data results in failure costs, credit notes and liability claims, </a:t>
            </a:r>
            <a:br>
              <a:rPr lang="en-US"/>
            </a:br>
            <a:r>
              <a:rPr lang="en-US"/>
              <a:t>projects stalling, additional work and above all .. </a:t>
            </a:r>
            <a:r>
              <a:rPr lang="en-GB"/>
              <a:t>Bad sales and profit figures</a:t>
            </a:r>
          </a:p>
          <a:p>
            <a:r>
              <a:rPr lang="en-US"/>
              <a:t>(click)</a:t>
            </a:r>
          </a:p>
          <a:p>
            <a:r>
              <a:rPr lang="en-US"/>
              <a:t>Good quality product data can boost your sales and profitability.</a:t>
            </a:r>
          </a:p>
        </p:txBody>
      </p:sp>
      <p:sp>
        <p:nvSpPr>
          <p:cNvPr id="4" name="Slide Number Placeholder 3"/>
          <p:cNvSpPr>
            <a:spLocks noGrp="1"/>
          </p:cNvSpPr>
          <p:nvPr>
            <p:ph type="sldNum" sz="quarter" idx="5"/>
          </p:nvPr>
        </p:nvSpPr>
        <p:spPr/>
        <p:txBody>
          <a:bodyPr/>
          <a:lstStyle/>
          <a:p>
            <a:fld id="{FE9204CD-52CF-4681-95CD-10FD3E3EF4F6}" type="slidenum">
              <a:rPr lang="en-GB" smtClean="0"/>
              <a:t>9</a:t>
            </a:fld>
            <a:endParaRPr lang="en-GB"/>
          </a:p>
        </p:txBody>
      </p:sp>
    </p:spTree>
    <p:extLst>
      <p:ext uri="{BB962C8B-B14F-4D97-AF65-F5344CB8AC3E}">
        <p14:creationId xmlns:p14="http://schemas.microsoft.com/office/powerpoint/2010/main" val="1588271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6AB21F7-F944-EE75-3EF8-AA9C4E32F675}"/>
              </a:ext>
            </a:extLst>
          </p:cNvPr>
          <p:cNvSpPr/>
          <p:nvPr userDrawn="1"/>
        </p:nvSpPr>
        <p:spPr>
          <a:xfrm>
            <a:off x="92364" y="5584863"/>
            <a:ext cx="3685309" cy="1254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8" name="Graphic 17">
            <a:extLst>
              <a:ext uri="{FF2B5EF4-FFF2-40B4-BE49-F238E27FC236}">
                <a16:creationId xmlns:a16="http://schemas.microsoft.com/office/drawing/2014/main" id="{C1277563-25E1-A621-0CC5-A1B934ED422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433405" y="-996859"/>
            <a:ext cx="8453503" cy="8228932"/>
          </a:xfrm>
          <a:prstGeom prst="rect">
            <a:avLst/>
          </a:prstGeom>
        </p:spPr>
      </p:pic>
      <p:sp>
        <p:nvSpPr>
          <p:cNvPr id="2" name="Title 1">
            <a:extLst>
              <a:ext uri="{FF2B5EF4-FFF2-40B4-BE49-F238E27FC236}">
                <a16:creationId xmlns:a16="http://schemas.microsoft.com/office/drawing/2014/main" id="{BF79E88A-1DF4-28BA-61FC-2146E6AEEE6E}"/>
              </a:ext>
            </a:extLst>
          </p:cNvPr>
          <p:cNvSpPr>
            <a:spLocks noGrp="1"/>
          </p:cNvSpPr>
          <p:nvPr>
            <p:ph type="ctrTitle"/>
          </p:nvPr>
        </p:nvSpPr>
        <p:spPr>
          <a:xfrm>
            <a:off x="6179123" y="1356265"/>
            <a:ext cx="5126183" cy="2387600"/>
          </a:xfrm>
        </p:spPr>
        <p:txBody>
          <a:bodyPr anchor="b"/>
          <a:lstStyle>
            <a:lvl1pPr algn="ctr">
              <a:lnSpc>
                <a:spcPct val="100000"/>
              </a:lnSpc>
              <a:defRPr sz="6000"/>
            </a:lvl1pPr>
          </a:lstStyle>
          <a:p>
            <a:r>
              <a:rPr lang="en-US"/>
              <a:t>Click to edit Master title style</a:t>
            </a:r>
            <a:endParaRPr lang="en-NL" dirty="0"/>
          </a:p>
        </p:txBody>
      </p:sp>
      <p:sp>
        <p:nvSpPr>
          <p:cNvPr id="3" name="Subtitle 2">
            <a:extLst>
              <a:ext uri="{FF2B5EF4-FFF2-40B4-BE49-F238E27FC236}">
                <a16:creationId xmlns:a16="http://schemas.microsoft.com/office/drawing/2014/main" id="{6BBE5E7D-66A8-8483-BABE-A3AF37D52DCE}"/>
              </a:ext>
            </a:extLst>
          </p:cNvPr>
          <p:cNvSpPr>
            <a:spLocks noGrp="1"/>
          </p:cNvSpPr>
          <p:nvPr>
            <p:ph type="subTitle" idx="1"/>
          </p:nvPr>
        </p:nvSpPr>
        <p:spPr>
          <a:xfrm>
            <a:off x="6169459" y="3947573"/>
            <a:ext cx="5126183" cy="1655762"/>
          </a:xfrm>
        </p:spPr>
        <p:txBody>
          <a:bodyPr/>
          <a:lstStyle>
            <a:lvl1pPr marL="0" indent="0" algn="ctr">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dirty="0"/>
          </a:p>
        </p:txBody>
      </p:sp>
      <p:sp>
        <p:nvSpPr>
          <p:cNvPr id="4" name="Date Placeholder 3">
            <a:extLst>
              <a:ext uri="{FF2B5EF4-FFF2-40B4-BE49-F238E27FC236}">
                <a16:creationId xmlns:a16="http://schemas.microsoft.com/office/drawing/2014/main" id="{8C0DFAD5-76A1-870A-E14A-54326671A2B8}"/>
              </a:ext>
            </a:extLst>
          </p:cNvPr>
          <p:cNvSpPr>
            <a:spLocks noGrp="1"/>
          </p:cNvSpPr>
          <p:nvPr>
            <p:ph type="dt" sz="half" idx="10"/>
          </p:nvPr>
        </p:nvSpPr>
        <p:spPr>
          <a:xfrm>
            <a:off x="9956800" y="6310168"/>
            <a:ext cx="1338842" cy="365125"/>
          </a:xfrm>
          <a:prstGeom prst="rect">
            <a:avLst/>
          </a:prstGeom>
        </p:spPr>
        <p:txBody>
          <a:bodyPr/>
          <a:lstStyle/>
          <a:p>
            <a:fld id="{1DF54362-0A85-4546-A6FA-1D32EACCDE47}" type="datetimeFigureOut">
              <a:rPr lang="en-NL" smtClean="0"/>
              <a:t>25/03/2026</a:t>
            </a:fld>
            <a:endParaRPr lang="en-NL" dirty="0"/>
          </a:p>
        </p:txBody>
      </p:sp>
    </p:spTree>
    <p:extLst>
      <p:ext uri="{BB962C8B-B14F-4D97-AF65-F5344CB8AC3E}">
        <p14:creationId xmlns:p14="http://schemas.microsoft.com/office/powerpoint/2010/main" val="3529062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8224-66ED-85AD-946D-BA2FD32EA73A}"/>
              </a:ext>
            </a:extLst>
          </p:cNvPr>
          <p:cNvSpPr>
            <a:spLocks noGrp="1"/>
          </p:cNvSpPr>
          <p:nvPr>
            <p:ph type="title"/>
          </p:nvPr>
        </p:nvSpPr>
        <p:spPr/>
        <p:txBody>
          <a:bodyPr/>
          <a:lstStyle>
            <a:lvl1pPr>
              <a:lnSpc>
                <a:spcPct val="100000"/>
              </a:lnSpc>
              <a:defRPr/>
            </a:lvl1pPr>
          </a:lstStyle>
          <a:p>
            <a:r>
              <a:rPr lang="en-US"/>
              <a:t>Click to edit Master title style</a:t>
            </a:r>
            <a:endParaRPr lang="en-NL" dirty="0"/>
          </a:p>
        </p:txBody>
      </p:sp>
      <p:sp>
        <p:nvSpPr>
          <p:cNvPr id="3" name="Content Placeholder 2">
            <a:extLst>
              <a:ext uri="{FF2B5EF4-FFF2-40B4-BE49-F238E27FC236}">
                <a16:creationId xmlns:a16="http://schemas.microsoft.com/office/drawing/2014/main" id="{D4EAB654-B0CD-24C8-1576-83F32176F1A4}"/>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 name="Slide Number Placeholder 5">
            <a:extLst>
              <a:ext uri="{FF2B5EF4-FFF2-40B4-BE49-F238E27FC236}">
                <a16:creationId xmlns:a16="http://schemas.microsoft.com/office/drawing/2014/main" id="{A0EBB895-4A43-EAF3-7A4D-602ACC9EA362}"/>
              </a:ext>
            </a:extLst>
          </p:cNvPr>
          <p:cNvSpPr>
            <a:spLocks noGrp="1"/>
          </p:cNvSpPr>
          <p:nvPr>
            <p:ph type="sldNum" sz="quarter" idx="12"/>
          </p:nvPr>
        </p:nvSpPr>
        <p:spPr/>
        <p:txBody>
          <a:bodyPr/>
          <a:lstStyle/>
          <a:p>
            <a:fld id="{08C4BB45-E9AF-4459-A629-6DA177B5320E}" type="slidenum">
              <a:rPr lang="en-NL" smtClean="0"/>
              <a:t>‹#›</a:t>
            </a:fld>
            <a:endParaRPr lang="en-NL"/>
          </a:p>
        </p:txBody>
      </p:sp>
    </p:spTree>
    <p:extLst>
      <p:ext uri="{BB962C8B-B14F-4D97-AF65-F5344CB8AC3E}">
        <p14:creationId xmlns:p14="http://schemas.microsoft.com/office/powerpoint/2010/main" val="305804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3517-214C-6DC9-FEF0-1D44CA8C4925}"/>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F680DE0-26D3-6B8A-9254-132856E3A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E04F0301-78B9-988D-CE2F-8DA1075446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Slide Number Placeholder 6">
            <a:extLst>
              <a:ext uri="{FF2B5EF4-FFF2-40B4-BE49-F238E27FC236}">
                <a16:creationId xmlns:a16="http://schemas.microsoft.com/office/drawing/2014/main" id="{28C44614-95C9-0ECD-A380-11E4F3BD0613}"/>
              </a:ext>
            </a:extLst>
          </p:cNvPr>
          <p:cNvSpPr>
            <a:spLocks noGrp="1"/>
          </p:cNvSpPr>
          <p:nvPr>
            <p:ph type="sldNum" sz="quarter" idx="12"/>
          </p:nvPr>
        </p:nvSpPr>
        <p:spPr/>
        <p:txBody>
          <a:bodyPr/>
          <a:lstStyle/>
          <a:p>
            <a:fld id="{08C4BB45-E9AF-4459-A629-6DA177B5320E}" type="slidenum">
              <a:rPr lang="en-NL" smtClean="0"/>
              <a:t>‹#›</a:t>
            </a:fld>
            <a:endParaRPr lang="en-NL"/>
          </a:p>
        </p:txBody>
      </p:sp>
    </p:spTree>
    <p:extLst>
      <p:ext uri="{BB962C8B-B14F-4D97-AF65-F5344CB8AC3E}">
        <p14:creationId xmlns:p14="http://schemas.microsoft.com/office/powerpoint/2010/main" val="36743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F370-59C9-AF79-BFB4-55D234F660D9}"/>
              </a:ext>
            </a:extLst>
          </p:cNvPr>
          <p:cNvSpPr>
            <a:spLocks noGrp="1"/>
          </p:cNvSpPr>
          <p:nvPr>
            <p:ph type="title"/>
          </p:nvPr>
        </p:nvSpPr>
        <p:spPr>
          <a:xfrm>
            <a:off x="839788" y="365125"/>
            <a:ext cx="10515600" cy="1325563"/>
          </a:xfrm>
        </p:spPr>
        <p:txBody>
          <a:bodyPr/>
          <a:lstStyle/>
          <a:p>
            <a:r>
              <a:rPr lang="en-US"/>
              <a:t>Click to edit Master title style</a:t>
            </a:r>
            <a:endParaRPr lang="en-NL" dirty="0"/>
          </a:p>
        </p:txBody>
      </p:sp>
      <p:sp>
        <p:nvSpPr>
          <p:cNvPr id="3" name="Text Placeholder 2">
            <a:extLst>
              <a:ext uri="{FF2B5EF4-FFF2-40B4-BE49-F238E27FC236}">
                <a16:creationId xmlns:a16="http://schemas.microsoft.com/office/drawing/2014/main" id="{7BFAB353-A655-F67E-D1CD-00C7BC38EAD5}"/>
              </a:ext>
            </a:extLst>
          </p:cNvPr>
          <p:cNvSpPr>
            <a:spLocks noGrp="1"/>
          </p:cNvSpPr>
          <p:nvPr>
            <p:ph type="body" idx="1"/>
          </p:nvPr>
        </p:nvSpPr>
        <p:spPr>
          <a:xfrm>
            <a:off x="839788" y="1681163"/>
            <a:ext cx="5157787" cy="823912"/>
          </a:xfrm>
        </p:spPr>
        <p:txBody>
          <a:bodyPr anchor="b"/>
          <a:lstStyle>
            <a:lvl1pPr marL="0" indent="0">
              <a:buNone/>
              <a:defRPr sz="2400" b="1">
                <a:solidFill>
                  <a:srgbClr val="0359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9AB592-16BB-0258-5A43-F844038E2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5" name="Text Placeholder 4">
            <a:extLst>
              <a:ext uri="{FF2B5EF4-FFF2-40B4-BE49-F238E27FC236}">
                <a16:creationId xmlns:a16="http://schemas.microsoft.com/office/drawing/2014/main" id="{44605129-19CD-4C0B-2AA7-6C459AC47946}"/>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359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48ED1-A7A2-718D-1CF3-7FFBA991A6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Slide Number Placeholder 8">
            <a:extLst>
              <a:ext uri="{FF2B5EF4-FFF2-40B4-BE49-F238E27FC236}">
                <a16:creationId xmlns:a16="http://schemas.microsoft.com/office/drawing/2014/main" id="{71F2ADEE-C7F3-817A-8FDC-026BB52A9715}"/>
              </a:ext>
            </a:extLst>
          </p:cNvPr>
          <p:cNvSpPr>
            <a:spLocks noGrp="1"/>
          </p:cNvSpPr>
          <p:nvPr>
            <p:ph type="sldNum" sz="quarter" idx="12"/>
          </p:nvPr>
        </p:nvSpPr>
        <p:spPr/>
        <p:txBody>
          <a:bodyPr/>
          <a:lstStyle/>
          <a:p>
            <a:fld id="{08C4BB45-E9AF-4459-A629-6DA177B5320E}" type="slidenum">
              <a:rPr lang="en-NL" smtClean="0"/>
              <a:t>‹#›</a:t>
            </a:fld>
            <a:endParaRPr lang="en-NL"/>
          </a:p>
        </p:txBody>
      </p:sp>
    </p:spTree>
    <p:extLst>
      <p:ext uri="{BB962C8B-B14F-4D97-AF65-F5344CB8AC3E}">
        <p14:creationId xmlns:p14="http://schemas.microsoft.com/office/powerpoint/2010/main" val="386176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D7B9-E6A1-81BE-DF70-476B61E2FDC8}"/>
              </a:ext>
            </a:extLst>
          </p:cNvPr>
          <p:cNvSpPr>
            <a:spLocks noGrp="1"/>
          </p:cNvSpPr>
          <p:nvPr>
            <p:ph type="title"/>
          </p:nvPr>
        </p:nvSpPr>
        <p:spPr/>
        <p:txBody>
          <a:bodyPr/>
          <a:lstStyle/>
          <a:p>
            <a:r>
              <a:rPr lang="en-US"/>
              <a:t>Click to edit Master title style</a:t>
            </a:r>
            <a:endParaRPr lang="en-NL" dirty="0"/>
          </a:p>
        </p:txBody>
      </p:sp>
      <p:sp>
        <p:nvSpPr>
          <p:cNvPr id="5" name="Slide Number Placeholder 4">
            <a:extLst>
              <a:ext uri="{FF2B5EF4-FFF2-40B4-BE49-F238E27FC236}">
                <a16:creationId xmlns:a16="http://schemas.microsoft.com/office/drawing/2014/main" id="{14DC8694-B12E-BEA2-E244-B5E0FB07D301}"/>
              </a:ext>
            </a:extLst>
          </p:cNvPr>
          <p:cNvSpPr>
            <a:spLocks noGrp="1"/>
          </p:cNvSpPr>
          <p:nvPr>
            <p:ph type="sldNum" sz="quarter" idx="12"/>
          </p:nvPr>
        </p:nvSpPr>
        <p:spPr/>
        <p:txBody>
          <a:bodyPr/>
          <a:lstStyle/>
          <a:p>
            <a:fld id="{08C4BB45-E9AF-4459-A629-6DA177B5320E}" type="slidenum">
              <a:rPr lang="en-NL" smtClean="0"/>
              <a:t>‹#›</a:t>
            </a:fld>
            <a:endParaRPr lang="en-NL"/>
          </a:p>
        </p:txBody>
      </p:sp>
    </p:spTree>
    <p:extLst>
      <p:ext uri="{BB962C8B-B14F-4D97-AF65-F5344CB8AC3E}">
        <p14:creationId xmlns:p14="http://schemas.microsoft.com/office/powerpoint/2010/main" val="745963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E2285A-B936-91E4-F6EE-82593450F072}"/>
              </a:ext>
            </a:extLst>
          </p:cNvPr>
          <p:cNvSpPr>
            <a:spLocks noGrp="1"/>
          </p:cNvSpPr>
          <p:nvPr>
            <p:ph type="sldNum" sz="quarter" idx="12"/>
          </p:nvPr>
        </p:nvSpPr>
        <p:spPr/>
        <p:txBody>
          <a:bodyPr/>
          <a:lstStyle/>
          <a:p>
            <a:fld id="{08C4BB45-E9AF-4459-A629-6DA177B5320E}" type="slidenum">
              <a:rPr lang="en-NL" smtClean="0"/>
              <a:t>‹#›</a:t>
            </a:fld>
            <a:endParaRPr lang="en-NL"/>
          </a:p>
        </p:txBody>
      </p:sp>
    </p:spTree>
    <p:extLst>
      <p:ext uri="{BB962C8B-B14F-4D97-AF65-F5344CB8AC3E}">
        <p14:creationId xmlns:p14="http://schemas.microsoft.com/office/powerpoint/2010/main" val="190526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F48B96-B94B-4B2D-0067-1619EF2BEE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dirty="0"/>
          </a:p>
        </p:txBody>
      </p:sp>
      <p:sp>
        <p:nvSpPr>
          <p:cNvPr id="3" name="Text Placeholder 2">
            <a:extLst>
              <a:ext uri="{FF2B5EF4-FFF2-40B4-BE49-F238E27FC236}">
                <a16:creationId xmlns:a16="http://schemas.microsoft.com/office/drawing/2014/main" id="{5CE419C8-6020-C52D-D5A3-E0981E7C4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 name="Slide Number Placeholder 5">
            <a:extLst>
              <a:ext uri="{FF2B5EF4-FFF2-40B4-BE49-F238E27FC236}">
                <a16:creationId xmlns:a16="http://schemas.microsoft.com/office/drawing/2014/main" id="{0EC27FFA-A2A0-768D-5116-93B489C96FE0}"/>
              </a:ext>
            </a:extLst>
          </p:cNvPr>
          <p:cNvSpPr>
            <a:spLocks noGrp="1"/>
          </p:cNvSpPr>
          <p:nvPr>
            <p:ph type="sldNum" sz="quarter" idx="4"/>
          </p:nvPr>
        </p:nvSpPr>
        <p:spPr>
          <a:xfrm>
            <a:off x="10909300" y="6356350"/>
            <a:ext cx="444500" cy="365125"/>
          </a:xfrm>
          <a:prstGeom prst="rect">
            <a:avLst/>
          </a:prstGeom>
        </p:spPr>
        <p:txBody>
          <a:bodyPr vert="horz" lIns="91440" tIns="45720" rIns="91440" bIns="45720" rtlCol="0" anchor="ctr"/>
          <a:lstStyle>
            <a:lvl1pPr algn="r">
              <a:defRPr sz="1200">
                <a:solidFill>
                  <a:srgbClr val="053043"/>
                </a:solidFill>
                <a:latin typeface="Soleil" panose="02000503030000020004" pitchFamily="50" charset="0"/>
              </a:defRPr>
            </a:lvl1pPr>
          </a:lstStyle>
          <a:p>
            <a:fld id="{08C4BB45-E9AF-4459-A629-6DA177B5320E}" type="slidenum">
              <a:rPr lang="en-NL" smtClean="0"/>
              <a:pPr/>
              <a:t>‹#›</a:t>
            </a:fld>
            <a:endParaRPr lang="en-NL" dirty="0"/>
          </a:p>
        </p:txBody>
      </p:sp>
      <p:pic>
        <p:nvPicPr>
          <p:cNvPr id="8" name="Graphic 7">
            <a:extLst>
              <a:ext uri="{FF2B5EF4-FFF2-40B4-BE49-F238E27FC236}">
                <a16:creationId xmlns:a16="http://schemas.microsoft.com/office/drawing/2014/main" id="{5CCAE2B8-BD69-C0A1-AB1F-6D349B1C7FB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0107" y="6132397"/>
            <a:ext cx="1744196" cy="589078"/>
          </a:xfrm>
          <a:prstGeom prst="rect">
            <a:avLst/>
          </a:prstGeom>
        </p:spPr>
      </p:pic>
    </p:spTree>
    <p:extLst>
      <p:ext uri="{BB962C8B-B14F-4D97-AF65-F5344CB8AC3E}">
        <p14:creationId xmlns:p14="http://schemas.microsoft.com/office/powerpoint/2010/main" val="2439021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rgbClr val="03597F"/>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3597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3597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3597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3597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359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68.sv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QuickStyle" Target="../diagrams/quickStyle3.xml"/><Relationship Id="rId3" Type="http://schemas.openxmlformats.org/officeDocument/2006/relationships/image" Target="../media/image90.svg"/><Relationship Id="rId7" Type="http://schemas.openxmlformats.org/officeDocument/2006/relationships/diagramQuickStyle" Target="../diagrams/quickStyle2.xml"/><Relationship Id="rId12" Type="http://schemas.openxmlformats.org/officeDocument/2006/relationships/diagramLayout" Target="../diagrams/layout3.xml"/><Relationship Id="rId2" Type="http://schemas.openxmlformats.org/officeDocument/2006/relationships/notesSlide" Target="../notesSlides/notesSlide29.xml"/><Relationship Id="rId16"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Data" Target="../diagrams/data3.xml"/><Relationship Id="rId5" Type="http://schemas.openxmlformats.org/officeDocument/2006/relationships/diagramData" Target="../diagrams/data2.xml"/><Relationship Id="rId15" Type="http://schemas.microsoft.com/office/2007/relationships/diagramDrawing" Target="../diagrams/drawing3.xml"/><Relationship Id="rId10" Type="http://schemas.openxmlformats.org/officeDocument/2006/relationships/image" Target="../media/image92.png"/><Relationship Id="rId4" Type="http://schemas.openxmlformats.org/officeDocument/2006/relationships/image" Target="../media/image91.svg"/><Relationship Id="rId9" Type="http://schemas.microsoft.com/office/2007/relationships/diagramDrawing" Target="../diagrams/drawing2.xml"/><Relationship Id="rId14" Type="http://schemas.openxmlformats.org/officeDocument/2006/relationships/diagramColors" Target="../diagrams/colors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0.svg"/><Relationship Id="rId18" Type="http://schemas.openxmlformats.org/officeDocument/2006/relationships/image" Target="../media/image15.svg"/><Relationship Id="rId3" Type="http://schemas.openxmlformats.org/officeDocument/2006/relationships/oleObject" Target="../embeddings/oleObject1.bin"/><Relationship Id="rId7" Type="http://schemas.openxmlformats.org/officeDocument/2006/relationships/diagramQuickStyle" Target="../diagrams/quickStyle1.xml"/><Relationship Id="rId12" Type="http://schemas.openxmlformats.org/officeDocument/2006/relationships/image" Target="../media/image9.svg"/><Relationship Id="rId17" Type="http://schemas.openxmlformats.org/officeDocument/2006/relationships/image" Target="../media/image14.svg"/><Relationship Id="rId2" Type="http://schemas.openxmlformats.org/officeDocument/2006/relationships/notesSlide" Target="../notesSlides/notesSlide3.xml"/><Relationship Id="rId16" Type="http://schemas.openxmlformats.org/officeDocument/2006/relationships/image" Target="../media/image13.sv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8.svg"/><Relationship Id="rId5" Type="http://schemas.openxmlformats.org/officeDocument/2006/relationships/diagramData" Target="../diagrams/data1.xml"/><Relationship Id="rId15" Type="http://schemas.openxmlformats.org/officeDocument/2006/relationships/image" Target="../media/image12.svg"/><Relationship Id="rId10" Type="http://schemas.openxmlformats.org/officeDocument/2006/relationships/image" Target="../media/image7.svg"/><Relationship Id="rId19" Type="http://schemas.openxmlformats.org/officeDocument/2006/relationships/image" Target="../media/image16.svg"/><Relationship Id="rId4" Type="http://schemas.openxmlformats.org/officeDocument/2006/relationships/image" Target="../media/image6.emf"/><Relationship Id="rId9" Type="http://schemas.microsoft.com/office/2007/relationships/diagramDrawing" Target="../diagrams/drawing1.xml"/><Relationship Id="rId14" Type="http://schemas.openxmlformats.org/officeDocument/2006/relationships/image" Target="../media/image11.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35.xml"/><Relationship Id="rId16"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svg"/><Relationship Id="rId7"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svg"/><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etiminternational"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hyperlink" Target="https://www.etim-international.com/" TargetMode="External"/><Relationship Id="rId4" Type="http://schemas.openxmlformats.org/officeDocument/2006/relationships/hyperlink" Target="https://academy.etim-international.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6.xml"/><Relationship Id="rId1" Type="http://schemas.openxmlformats.org/officeDocument/2006/relationships/video" Target="https://www.youtube.com/embed/_EdqYreH_N0?start=42&amp;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6.xml"/><Relationship Id="rId1" Type="http://schemas.openxmlformats.org/officeDocument/2006/relationships/video" Target="https://www.youtube.com/embed/QQStrTQD8dY?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18" Type="http://schemas.openxmlformats.org/officeDocument/2006/relationships/image" Target="../media/image34.svg"/><Relationship Id="rId26" Type="http://schemas.openxmlformats.org/officeDocument/2006/relationships/image" Target="../media/image42.jpe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svg"/><Relationship Id="rId17" Type="http://schemas.openxmlformats.org/officeDocument/2006/relationships/image" Target="../media/image33.svg"/><Relationship Id="rId25" Type="http://schemas.openxmlformats.org/officeDocument/2006/relationships/image" Target="../media/image41.svg"/><Relationship Id="rId2" Type="http://schemas.openxmlformats.org/officeDocument/2006/relationships/notesSlide" Target="../notesSlides/notesSlide6.xml"/><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svg"/><Relationship Id="rId24" Type="http://schemas.openxmlformats.org/officeDocument/2006/relationships/image" Target="../media/image40.sv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jpg"/><Relationship Id="rId10" Type="http://schemas.openxmlformats.org/officeDocument/2006/relationships/image" Target="../media/image26.svg"/><Relationship Id="rId19" Type="http://schemas.openxmlformats.org/officeDocument/2006/relationships/image" Target="../media/image35.sv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jpg"/><Relationship Id="rId30"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CD2D53-58B4-7926-EFE4-FDF83E61530B}"/>
              </a:ext>
            </a:extLst>
          </p:cNvPr>
          <p:cNvSpPr>
            <a:spLocks noGrp="1"/>
          </p:cNvSpPr>
          <p:nvPr>
            <p:ph type="ctrTitle"/>
          </p:nvPr>
        </p:nvSpPr>
        <p:spPr>
          <a:xfrm>
            <a:off x="6105664" y="1975696"/>
            <a:ext cx="5126183" cy="2387600"/>
          </a:xfrm>
        </p:spPr>
        <p:txBody>
          <a:bodyPr>
            <a:normAutofit fontScale="90000"/>
          </a:bodyPr>
          <a:lstStyle/>
          <a:p>
            <a:r>
              <a:rPr lang="en-US"/>
              <a:t>ETIM Product Classification Masterclass</a:t>
            </a:r>
            <a:endParaRPr lang="en-NL"/>
          </a:p>
        </p:txBody>
      </p:sp>
      <p:sp>
        <p:nvSpPr>
          <p:cNvPr id="6" name="Subtitle 5">
            <a:extLst>
              <a:ext uri="{FF2B5EF4-FFF2-40B4-BE49-F238E27FC236}">
                <a16:creationId xmlns:a16="http://schemas.microsoft.com/office/drawing/2014/main" id="{A41471CC-87A7-3399-7B4A-6AC2C9B72EA4}"/>
              </a:ext>
            </a:extLst>
          </p:cNvPr>
          <p:cNvSpPr>
            <a:spLocks noGrp="1"/>
          </p:cNvSpPr>
          <p:nvPr>
            <p:ph type="subTitle" idx="1"/>
          </p:nvPr>
        </p:nvSpPr>
        <p:spPr>
          <a:xfrm>
            <a:off x="6096000" y="4567004"/>
            <a:ext cx="5126183" cy="1655762"/>
          </a:xfrm>
        </p:spPr>
        <p:txBody>
          <a:bodyPr/>
          <a:lstStyle/>
          <a:p>
            <a:r>
              <a:rPr lang="en-US"/>
              <a:t>The essence of product data standards</a:t>
            </a:r>
            <a:endParaRPr lang="en-NL"/>
          </a:p>
        </p:txBody>
      </p:sp>
    </p:spTree>
    <p:extLst>
      <p:ext uri="{BB962C8B-B14F-4D97-AF65-F5344CB8AC3E}">
        <p14:creationId xmlns:p14="http://schemas.microsoft.com/office/powerpoint/2010/main" val="314119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3EC1-1F24-7664-8CB3-410E02279005}"/>
              </a:ext>
            </a:extLst>
          </p:cNvPr>
          <p:cNvSpPr>
            <a:spLocks noGrp="1"/>
          </p:cNvSpPr>
          <p:nvPr>
            <p:ph type="title"/>
          </p:nvPr>
        </p:nvSpPr>
        <p:spPr/>
        <p:txBody>
          <a:bodyPr>
            <a:noAutofit/>
          </a:bodyPr>
          <a:lstStyle/>
          <a:p>
            <a:pPr>
              <a:lnSpc>
                <a:spcPct val="110000"/>
              </a:lnSpc>
            </a:pPr>
            <a:r>
              <a:rPr lang="en-NL" sz="3600" b="1"/>
              <a:t>The KPI’s n</a:t>
            </a:r>
            <a:r>
              <a:rPr lang="en-US" sz="3600" b="1"/>
              <a:t>o one considers, while everyone should</a:t>
            </a:r>
            <a:endParaRPr lang="en-NL" sz="3600" b="1" dirty="0"/>
          </a:p>
        </p:txBody>
      </p:sp>
      <p:sp>
        <p:nvSpPr>
          <p:cNvPr id="8" name="Content Placeholder 7">
            <a:extLst>
              <a:ext uri="{FF2B5EF4-FFF2-40B4-BE49-F238E27FC236}">
                <a16:creationId xmlns:a16="http://schemas.microsoft.com/office/drawing/2014/main" id="{34D8801B-E35F-D994-BBEA-FCEAD1B54187}"/>
              </a:ext>
            </a:extLst>
          </p:cNvPr>
          <p:cNvSpPr>
            <a:spLocks noGrp="1"/>
          </p:cNvSpPr>
          <p:nvPr>
            <p:ph sz="half" idx="2"/>
          </p:nvPr>
        </p:nvSpPr>
        <p:spPr>
          <a:xfrm>
            <a:off x="838199" y="1825625"/>
            <a:ext cx="9253655" cy="4351338"/>
          </a:xfrm>
        </p:spPr>
        <p:txBody>
          <a:bodyPr>
            <a:normAutofit/>
          </a:bodyPr>
          <a:lstStyle/>
          <a:p>
            <a:pPr>
              <a:lnSpc>
                <a:spcPct val="110000"/>
              </a:lnSpc>
            </a:pPr>
            <a:r>
              <a:rPr lang="en-NL"/>
              <a:t>The </a:t>
            </a:r>
            <a:r>
              <a:rPr lang="en-NL" dirty="0"/>
              <a:t>% of </a:t>
            </a:r>
            <a:r>
              <a:rPr lang="nl-NL" dirty="0" err="1"/>
              <a:t>negative</a:t>
            </a:r>
            <a:r>
              <a:rPr lang="nl-NL" dirty="0"/>
              <a:t> sales</a:t>
            </a:r>
            <a:r>
              <a:rPr lang="en-NL" dirty="0"/>
              <a:t> </a:t>
            </a:r>
            <a:r>
              <a:rPr lang="nl-NL" dirty="0"/>
              <a:t>in </a:t>
            </a:r>
            <a:r>
              <a:rPr lang="en-NL" dirty="0"/>
              <a:t>credit</a:t>
            </a:r>
            <a:r>
              <a:rPr lang="nl-NL" dirty="0"/>
              <a:t> </a:t>
            </a:r>
            <a:r>
              <a:rPr lang="nl-NL" dirty="0" err="1"/>
              <a:t>notes</a:t>
            </a:r>
            <a:r>
              <a:rPr lang="en-NL" dirty="0"/>
              <a:t>.</a:t>
            </a:r>
          </a:p>
          <a:p>
            <a:pPr>
              <a:lnSpc>
                <a:spcPct val="110000"/>
              </a:lnSpc>
            </a:pPr>
            <a:r>
              <a:rPr lang="nl-NL" dirty="0"/>
              <a:t>C</a:t>
            </a:r>
            <a:r>
              <a:rPr lang="en-NL" dirty="0" err="1"/>
              <a:t>osts</a:t>
            </a:r>
            <a:r>
              <a:rPr lang="en-NL" dirty="0"/>
              <a:t> of return shipments.</a:t>
            </a:r>
            <a:endParaRPr lang="nl-NL" dirty="0"/>
          </a:p>
          <a:p>
            <a:pPr>
              <a:lnSpc>
                <a:spcPct val="110000"/>
              </a:lnSpc>
            </a:pPr>
            <a:r>
              <a:rPr lang="nl-NL" dirty="0" err="1"/>
              <a:t>Costs</a:t>
            </a:r>
            <a:r>
              <a:rPr lang="nl-NL" dirty="0"/>
              <a:t> of </a:t>
            </a:r>
            <a:r>
              <a:rPr lang="nl-NL" dirty="0" err="1"/>
              <a:t>additional</a:t>
            </a:r>
            <a:r>
              <a:rPr lang="nl-NL" dirty="0"/>
              <a:t> </a:t>
            </a:r>
            <a:r>
              <a:rPr lang="nl-NL" dirty="0" err="1"/>
              <a:t>work</a:t>
            </a:r>
            <a:r>
              <a:rPr lang="nl-NL" dirty="0"/>
              <a:t>.</a:t>
            </a:r>
          </a:p>
          <a:p>
            <a:pPr>
              <a:lnSpc>
                <a:spcPct val="110000"/>
              </a:lnSpc>
            </a:pPr>
            <a:r>
              <a:rPr lang="nl-NL" dirty="0" err="1"/>
              <a:t>Liability</a:t>
            </a:r>
            <a:r>
              <a:rPr lang="nl-NL" dirty="0"/>
              <a:t> claims.</a:t>
            </a:r>
            <a:endParaRPr lang="en-NL" dirty="0"/>
          </a:p>
          <a:p>
            <a:pPr>
              <a:lnSpc>
                <a:spcPct val="100000"/>
              </a:lnSpc>
            </a:pPr>
            <a:r>
              <a:rPr lang="en-NL" dirty="0"/>
              <a:t>Hours spent by customer service on </a:t>
            </a:r>
            <a:r>
              <a:rPr lang="nl-NL" dirty="0"/>
              <a:t>fixing </a:t>
            </a:r>
            <a:r>
              <a:rPr lang="nl-NL" dirty="0" err="1"/>
              <a:t>problems</a:t>
            </a:r>
            <a:r>
              <a:rPr lang="nl-NL" dirty="0"/>
              <a:t> </a:t>
            </a:r>
            <a:r>
              <a:rPr lang="en-NL" dirty="0"/>
              <a:t>instead of helping to increase sales.</a:t>
            </a:r>
          </a:p>
        </p:txBody>
      </p:sp>
      <p:pic>
        <p:nvPicPr>
          <p:cNvPr id="6" name="Picture 5">
            <a:extLst>
              <a:ext uri="{FF2B5EF4-FFF2-40B4-BE49-F238E27FC236}">
                <a16:creationId xmlns:a16="http://schemas.microsoft.com/office/drawing/2014/main" id="{1096F6B0-E9A2-9734-B4D3-8381EFA07A54}"/>
              </a:ext>
            </a:extLst>
          </p:cNvPr>
          <p:cNvPicPr>
            <a:picLocks noChangeAspect="1"/>
          </p:cNvPicPr>
          <p:nvPr/>
        </p:nvPicPr>
        <p:blipFill>
          <a:blip r:embed="rId3"/>
          <a:stretch>
            <a:fillRect/>
          </a:stretch>
        </p:blipFill>
        <p:spPr>
          <a:xfrm>
            <a:off x="6051396" y="5101550"/>
            <a:ext cx="6095238" cy="164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1B91063B-FAA2-94A2-FD56-9641A7722E89}"/>
              </a:ext>
            </a:extLst>
          </p:cNvPr>
          <p:cNvPicPr>
            <a:picLocks noChangeAspect="1"/>
          </p:cNvPicPr>
          <p:nvPr/>
        </p:nvPicPr>
        <p:blipFill>
          <a:blip r:embed="rId4"/>
          <a:stretch>
            <a:fillRect/>
          </a:stretch>
        </p:blipFill>
        <p:spPr>
          <a:xfrm>
            <a:off x="8798743" y="1756450"/>
            <a:ext cx="3180952" cy="2057143"/>
          </a:xfrm>
          <a:prstGeom prst="rect">
            <a:avLst/>
          </a:prstGeom>
        </p:spPr>
      </p:pic>
    </p:spTree>
    <p:extLst>
      <p:ext uri="{BB962C8B-B14F-4D97-AF65-F5344CB8AC3E}">
        <p14:creationId xmlns:p14="http://schemas.microsoft.com/office/powerpoint/2010/main" val="273324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Box 358">
            <a:extLst>
              <a:ext uri="{FF2B5EF4-FFF2-40B4-BE49-F238E27FC236}">
                <a16:creationId xmlns:a16="http://schemas.microsoft.com/office/drawing/2014/main" id="{EB7B9DFE-C1B3-E327-6188-336DBC672F1E}"/>
              </a:ext>
            </a:extLst>
          </p:cNvPr>
          <p:cNvSpPr txBox="1">
            <a:spLocks/>
          </p:cNvSpPr>
          <p:nvPr/>
        </p:nvSpPr>
        <p:spPr>
          <a:xfrm>
            <a:off x="477010" y="4069756"/>
            <a:ext cx="3744831" cy="2215991"/>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FF0000"/>
                </a:solidFill>
              </a:rPr>
              <a:t>Interpret</a:t>
            </a:r>
          </a:p>
          <a:p>
            <a:pPr marL="285750" indent="-285750">
              <a:buFont typeface="Arial" panose="020B0604020202020204" pitchFamily="34" charset="0"/>
              <a:buChar char="•"/>
            </a:pPr>
            <a:r>
              <a:rPr lang="en-GB" sz="2400" b="1" dirty="0">
                <a:solidFill>
                  <a:srgbClr val="FF0000"/>
                </a:solidFill>
              </a:rPr>
              <a:t>Convert</a:t>
            </a:r>
          </a:p>
          <a:p>
            <a:pPr marL="285750" indent="-285750">
              <a:buFont typeface="Arial" panose="020B0604020202020204" pitchFamily="34" charset="0"/>
              <a:buChar char="•"/>
            </a:pPr>
            <a:r>
              <a:rPr lang="en-GB" sz="2400" b="1" dirty="0">
                <a:solidFill>
                  <a:srgbClr val="FF0000"/>
                </a:solidFill>
              </a:rPr>
              <a:t>Edit</a:t>
            </a:r>
          </a:p>
          <a:p>
            <a:pPr marL="285750" indent="-285750">
              <a:buFont typeface="Arial" panose="020B0604020202020204" pitchFamily="34" charset="0"/>
              <a:buChar char="•"/>
            </a:pPr>
            <a:r>
              <a:rPr lang="en-GB" sz="2400" b="1" dirty="0">
                <a:solidFill>
                  <a:srgbClr val="FF0000"/>
                </a:solidFill>
              </a:rPr>
              <a:t>Research</a:t>
            </a:r>
          </a:p>
          <a:p>
            <a:pPr marL="285750" indent="-285750">
              <a:buFont typeface="Arial" panose="020B0604020202020204" pitchFamily="34" charset="0"/>
              <a:buChar char="•"/>
            </a:pPr>
            <a:r>
              <a:rPr lang="en-GB" sz="2400" b="1" dirty="0">
                <a:solidFill>
                  <a:srgbClr val="FF0000"/>
                </a:solidFill>
              </a:rPr>
              <a:t>Validate with supplier</a:t>
            </a:r>
          </a:p>
          <a:p>
            <a:endParaRPr lang="en-NL" dirty="0"/>
          </a:p>
        </p:txBody>
      </p:sp>
      <p:sp>
        <p:nvSpPr>
          <p:cNvPr id="2" name="Title 1">
            <a:extLst>
              <a:ext uri="{FF2B5EF4-FFF2-40B4-BE49-F238E27FC236}">
                <a16:creationId xmlns:a16="http://schemas.microsoft.com/office/drawing/2014/main" id="{7BCE9B4D-51C6-5A59-BF01-45AEB3A2BA15}"/>
              </a:ext>
            </a:extLst>
          </p:cNvPr>
          <p:cNvSpPr>
            <a:spLocks noGrp="1"/>
          </p:cNvSpPr>
          <p:nvPr>
            <p:ph type="title"/>
          </p:nvPr>
        </p:nvSpPr>
        <p:spPr/>
        <p:txBody>
          <a:bodyPr/>
          <a:lstStyle/>
          <a:p>
            <a:r>
              <a:rPr lang="en-GB" dirty="0"/>
              <a:t>Product data exchange, no standards</a:t>
            </a:r>
            <a:endParaRPr lang="en-NL" dirty="0"/>
          </a:p>
        </p:txBody>
      </p:sp>
      <p:sp>
        <p:nvSpPr>
          <p:cNvPr id="179" name="Oval 178">
            <a:extLst>
              <a:ext uri="{FF2B5EF4-FFF2-40B4-BE49-F238E27FC236}">
                <a16:creationId xmlns:a16="http://schemas.microsoft.com/office/drawing/2014/main" id="{B9B60964-E9EE-1F19-9A91-D0037DC236C8}"/>
              </a:ext>
            </a:extLst>
          </p:cNvPr>
          <p:cNvSpPr/>
          <p:nvPr/>
        </p:nvSpPr>
        <p:spPr>
          <a:xfrm>
            <a:off x="2812869"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M</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80" name="Oval 179">
            <a:extLst>
              <a:ext uri="{FF2B5EF4-FFF2-40B4-BE49-F238E27FC236}">
                <a16:creationId xmlns:a16="http://schemas.microsoft.com/office/drawing/2014/main" id="{68CE931E-1AAD-643C-5A15-B908A6427F70}"/>
              </a:ext>
            </a:extLst>
          </p:cNvPr>
          <p:cNvSpPr/>
          <p:nvPr/>
        </p:nvSpPr>
        <p:spPr>
          <a:xfrm>
            <a:off x="3779520"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181" name="Oval 180">
            <a:extLst>
              <a:ext uri="{FF2B5EF4-FFF2-40B4-BE49-F238E27FC236}">
                <a16:creationId xmlns:a16="http://schemas.microsoft.com/office/drawing/2014/main" id="{857BEB76-641A-6D85-6FDE-6427668EAFD1}"/>
              </a:ext>
            </a:extLst>
          </p:cNvPr>
          <p:cNvSpPr/>
          <p:nvPr/>
        </p:nvSpPr>
        <p:spPr>
          <a:xfrm>
            <a:off x="4746171"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182" name="Oval 181">
            <a:extLst>
              <a:ext uri="{FF2B5EF4-FFF2-40B4-BE49-F238E27FC236}">
                <a16:creationId xmlns:a16="http://schemas.microsoft.com/office/drawing/2014/main" id="{6B4AA553-6BE2-A81E-47CC-BFBE265D1727}"/>
              </a:ext>
            </a:extLst>
          </p:cNvPr>
          <p:cNvSpPr/>
          <p:nvPr/>
        </p:nvSpPr>
        <p:spPr>
          <a:xfrm>
            <a:off x="5712822"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M</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83" name="Oval 182">
            <a:extLst>
              <a:ext uri="{FF2B5EF4-FFF2-40B4-BE49-F238E27FC236}">
                <a16:creationId xmlns:a16="http://schemas.microsoft.com/office/drawing/2014/main" id="{B8E7BABD-3DE4-7782-BC84-B0425D41E158}"/>
              </a:ext>
            </a:extLst>
          </p:cNvPr>
          <p:cNvSpPr/>
          <p:nvPr/>
        </p:nvSpPr>
        <p:spPr>
          <a:xfrm>
            <a:off x="6679473"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M</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84" name="Oval 183">
            <a:extLst>
              <a:ext uri="{FF2B5EF4-FFF2-40B4-BE49-F238E27FC236}">
                <a16:creationId xmlns:a16="http://schemas.microsoft.com/office/drawing/2014/main" id="{53D8C606-1154-3AF8-00FC-E0C671F4DACA}"/>
              </a:ext>
            </a:extLst>
          </p:cNvPr>
          <p:cNvSpPr/>
          <p:nvPr/>
        </p:nvSpPr>
        <p:spPr>
          <a:xfrm>
            <a:off x="7646124"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M</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85" name="Oval 184">
            <a:extLst>
              <a:ext uri="{FF2B5EF4-FFF2-40B4-BE49-F238E27FC236}">
                <a16:creationId xmlns:a16="http://schemas.microsoft.com/office/drawing/2014/main" id="{2F3C6EDD-1651-89AD-0065-C09ABBB1392C}"/>
              </a:ext>
            </a:extLst>
          </p:cNvPr>
          <p:cNvSpPr/>
          <p:nvPr/>
        </p:nvSpPr>
        <p:spPr>
          <a:xfrm>
            <a:off x="8612775"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186" name="Oval 185">
            <a:extLst>
              <a:ext uri="{FF2B5EF4-FFF2-40B4-BE49-F238E27FC236}">
                <a16:creationId xmlns:a16="http://schemas.microsoft.com/office/drawing/2014/main" id="{4440207F-B831-8BA1-7984-276F177078C9}"/>
              </a:ext>
            </a:extLst>
          </p:cNvPr>
          <p:cNvSpPr/>
          <p:nvPr/>
        </p:nvSpPr>
        <p:spPr>
          <a:xfrm>
            <a:off x="9579429" y="1386619"/>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M</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cxnSp>
        <p:nvCxnSpPr>
          <p:cNvPr id="192" name="Straight Arrow Connector 191">
            <a:extLst>
              <a:ext uri="{FF2B5EF4-FFF2-40B4-BE49-F238E27FC236}">
                <a16:creationId xmlns:a16="http://schemas.microsoft.com/office/drawing/2014/main" id="{1972AD6E-035F-42D0-C24A-50FD3919CB2A}"/>
              </a:ext>
            </a:extLst>
          </p:cNvPr>
          <p:cNvCxnSpPr>
            <a:cxnSpLocks/>
            <a:endCxn id="187" idx="0"/>
          </p:cNvCxnSpPr>
          <p:nvPr/>
        </p:nvCxnSpPr>
        <p:spPr>
          <a:xfrm>
            <a:off x="3082835" y="1804631"/>
            <a:ext cx="435289"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pic>
        <p:nvPicPr>
          <p:cNvPr id="193" name="Picture 192">
            <a:extLst>
              <a:ext uri="{FF2B5EF4-FFF2-40B4-BE49-F238E27FC236}">
                <a16:creationId xmlns:a16="http://schemas.microsoft.com/office/drawing/2014/main" id="{6B264898-80B3-C5A8-A564-F8DA46FE1771}"/>
              </a:ext>
            </a:extLst>
          </p:cNvPr>
          <p:cNvPicPr>
            <a:picLocks noChangeAspect="1"/>
          </p:cNvPicPr>
          <p:nvPr/>
        </p:nvPicPr>
        <p:blipFill>
          <a:blip r:embed="rId3"/>
          <a:stretch>
            <a:fillRect/>
          </a:stretch>
        </p:blipFill>
        <p:spPr>
          <a:xfrm>
            <a:off x="46345" y="1353470"/>
            <a:ext cx="2692262" cy="2109569"/>
          </a:xfrm>
          <a:prstGeom prst="rect">
            <a:avLst/>
          </a:prstGeom>
        </p:spPr>
      </p:pic>
      <p:sp>
        <p:nvSpPr>
          <p:cNvPr id="194" name="Oval 193">
            <a:extLst>
              <a:ext uri="{FF2B5EF4-FFF2-40B4-BE49-F238E27FC236}">
                <a16:creationId xmlns:a16="http://schemas.microsoft.com/office/drawing/2014/main" id="{1D3C6E7C-3420-A1BA-E0F3-BC6D4C18DF7F}"/>
              </a:ext>
            </a:extLst>
          </p:cNvPr>
          <p:cNvSpPr/>
          <p:nvPr/>
        </p:nvSpPr>
        <p:spPr>
          <a:xfrm>
            <a:off x="4710927" y="4312955"/>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C</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95" name="Oval 194">
            <a:extLst>
              <a:ext uri="{FF2B5EF4-FFF2-40B4-BE49-F238E27FC236}">
                <a16:creationId xmlns:a16="http://schemas.microsoft.com/office/drawing/2014/main" id="{F997E1DB-4B19-0A1C-0F82-8300C1422FA4}"/>
              </a:ext>
            </a:extLst>
          </p:cNvPr>
          <p:cNvSpPr/>
          <p:nvPr/>
        </p:nvSpPr>
        <p:spPr>
          <a:xfrm>
            <a:off x="3735465" y="4312955"/>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C</a:t>
            </a:r>
          </a:p>
        </p:txBody>
      </p:sp>
      <p:sp>
        <p:nvSpPr>
          <p:cNvPr id="196" name="Oval 195">
            <a:extLst>
              <a:ext uri="{FF2B5EF4-FFF2-40B4-BE49-F238E27FC236}">
                <a16:creationId xmlns:a16="http://schemas.microsoft.com/office/drawing/2014/main" id="{99836EAD-3AFE-4C04-F145-43F919D03D64}"/>
              </a:ext>
            </a:extLst>
          </p:cNvPr>
          <p:cNvSpPr/>
          <p:nvPr/>
        </p:nvSpPr>
        <p:spPr>
          <a:xfrm>
            <a:off x="6661851" y="4312955"/>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C</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97" name="Oval 196">
            <a:extLst>
              <a:ext uri="{FF2B5EF4-FFF2-40B4-BE49-F238E27FC236}">
                <a16:creationId xmlns:a16="http://schemas.microsoft.com/office/drawing/2014/main" id="{68DD3348-E837-6281-41BE-8AB277C5AE8C}"/>
              </a:ext>
            </a:extLst>
          </p:cNvPr>
          <p:cNvSpPr/>
          <p:nvPr/>
        </p:nvSpPr>
        <p:spPr>
          <a:xfrm>
            <a:off x="7637313" y="4312955"/>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C</a:t>
            </a:r>
          </a:p>
        </p:txBody>
      </p:sp>
      <p:sp>
        <p:nvSpPr>
          <p:cNvPr id="198" name="Oval 197">
            <a:extLst>
              <a:ext uri="{FF2B5EF4-FFF2-40B4-BE49-F238E27FC236}">
                <a16:creationId xmlns:a16="http://schemas.microsoft.com/office/drawing/2014/main" id="{5F861BF5-E1D8-C2BA-4527-C8F6B9D714C9}"/>
              </a:ext>
            </a:extLst>
          </p:cNvPr>
          <p:cNvSpPr/>
          <p:nvPr/>
        </p:nvSpPr>
        <p:spPr>
          <a:xfrm>
            <a:off x="8612775" y="4312955"/>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C</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201" name="Oval 200">
            <a:extLst>
              <a:ext uri="{FF2B5EF4-FFF2-40B4-BE49-F238E27FC236}">
                <a16:creationId xmlns:a16="http://schemas.microsoft.com/office/drawing/2014/main" id="{83AF472C-DB47-B050-74D6-5D43579313FB}"/>
              </a:ext>
            </a:extLst>
          </p:cNvPr>
          <p:cNvSpPr/>
          <p:nvPr/>
        </p:nvSpPr>
        <p:spPr>
          <a:xfrm>
            <a:off x="5686389" y="4312955"/>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C</a:t>
            </a:r>
          </a:p>
        </p:txBody>
      </p:sp>
      <p:cxnSp>
        <p:nvCxnSpPr>
          <p:cNvPr id="202" name="Straight Arrow Connector 201">
            <a:extLst>
              <a:ext uri="{FF2B5EF4-FFF2-40B4-BE49-F238E27FC236}">
                <a16:creationId xmlns:a16="http://schemas.microsoft.com/office/drawing/2014/main" id="{AD4266E3-BC6B-8CDA-024B-8A312A3E573B}"/>
              </a:ext>
            </a:extLst>
          </p:cNvPr>
          <p:cNvCxnSpPr>
            <a:cxnSpLocks/>
            <a:stCxn id="179" idx="4"/>
            <a:endCxn id="195" idx="0"/>
          </p:cNvCxnSpPr>
          <p:nvPr/>
        </p:nvCxnSpPr>
        <p:spPr>
          <a:xfrm>
            <a:off x="3043646" y="1804631"/>
            <a:ext cx="922596"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03" name="Straight Arrow Connector 202">
            <a:extLst>
              <a:ext uri="{FF2B5EF4-FFF2-40B4-BE49-F238E27FC236}">
                <a16:creationId xmlns:a16="http://schemas.microsoft.com/office/drawing/2014/main" id="{B6A26190-BC29-3DD5-0B03-2B9E7B9049BD}"/>
              </a:ext>
            </a:extLst>
          </p:cNvPr>
          <p:cNvCxnSpPr>
            <a:cxnSpLocks/>
            <a:stCxn id="179" idx="4"/>
            <a:endCxn id="188" idx="0"/>
          </p:cNvCxnSpPr>
          <p:nvPr/>
        </p:nvCxnSpPr>
        <p:spPr>
          <a:xfrm>
            <a:off x="3043646" y="1804631"/>
            <a:ext cx="1444781"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cxnSp>
        <p:nvCxnSpPr>
          <p:cNvPr id="204" name="Straight Arrow Connector 203">
            <a:extLst>
              <a:ext uri="{FF2B5EF4-FFF2-40B4-BE49-F238E27FC236}">
                <a16:creationId xmlns:a16="http://schemas.microsoft.com/office/drawing/2014/main" id="{333F75FC-D6CB-63A2-4762-94F45CAFB328}"/>
              </a:ext>
            </a:extLst>
          </p:cNvPr>
          <p:cNvCxnSpPr>
            <a:cxnSpLocks/>
            <a:stCxn id="179" idx="4"/>
            <a:endCxn id="194" idx="0"/>
          </p:cNvCxnSpPr>
          <p:nvPr/>
        </p:nvCxnSpPr>
        <p:spPr>
          <a:xfrm>
            <a:off x="3043646" y="1804631"/>
            <a:ext cx="1898058"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05" name="Straight Arrow Connector 204">
            <a:extLst>
              <a:ext uri="{FF2B5EF4-FFF2-40B4-BE49-F238E27FC236}">
                <a16:creationId xmlns:a16="http://schemas.microsoft.com/office/drawing/2014/main" id="{0C49F8E8-A019-3006-7614-6DAC6ABC8F40}"/>
              </a:ext>
            </a:extLst>
          </p:cNvPr>
          <p:cNvCxnSpPr>
            <a:cxnSpLocks/>
            <a:stCxn id="179" idx="4"/>
          </p:cNvCxnSpPr>
          <p:nvPr/>
        </p:nvCxnSpPr>
        <p:spPr>
          <a:xfrm>
            <a:off x="3043646" y="1804631"/>
            <a:ext cx="2403155" cy="1240397"/>
          </a:xfrm>
          <a:prstGeom prst="straightConnector1">
            <a:avLst/>
          </a:prstGeom>
          <a:noFill/>
          <a:ln w="6350" cap="flat" cmpd="sng" algn="ctr">
            <a:solidFill>
              <a:srgbClr val="C00000"/>
            </a:solidFill>
            <a:prstDash val="solid"/>
            <a:miter lim="800000"/>
            <a:tailEnd type="triangle"/>
          </a:ln>
          <a:effectLst/>
        </p:spPr>
      </p:cxnSp>
      <p:cxnSp>
        <p:nvCxnSpPr>
          <p:cNvPr id="206" name="Straight Arrow Connector 205">
            <a:extLst>
              <a:ext uri="{FF2B5EF4-FFF2-40B4-BE49-F238E27FC236}">
                <a16:creationId xmlns:a16="http://schemas.microsoft.com/office/drawing/2014/main" id="{05A4A6EE-FE66-7FAB-CE07-8687CCC4DD56}"/>
              </a:ext>
            </a:extLst>
          </p:cNvPr>
          <p:cNvCxnSpPr>
            <a:cxnSpLocks/>
            <a:stCxn id="179" idx="4"/>
            <a:endCxn id="201" idx="0"/>
          </p:cNvCxnSpPr>
          <p:nvPr/>
        </p:nvCxnSpPr>
        <p:spPr>
          <a:xfrm>
            <a:off x="3043646" y="1804631"/>
            <a:ext cx="2873520"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07" name="Straight Arrow Connector 206">
            <a:extLst>
              <a:ext uri="{FF2B5EF4-FFF2-40B4-BE49-F238E27FC236}">
                <a16:creationId xmlns:a16="http://schemas.microsoft.com/office/drawing/2014/main" id="{79BDD410-8594-EA91-1BC1-D8EB0F6383A4}"/>
              </a:ext>
            </a:extLst>
          </p:cNvPr>
          <p:cNvCxnSpPr>
            <a:cxnSpLocks/>
            <a:stCxn id="179" idx="4"/>
          </p:cNvCxnSpPr>
          <p:nvPr/>
        </p:nvCxnSpPr>
        <p:spPr>
          <a:xfrm>
            <a:off x="3043646" y="1804631"/>
            <a:ext cx="3385387" cy="1216609"/>
          </a:xfrm>
          <a:prstGeom prst="straightConnector1">
            <a:avLst/>
          </a:prstGeom>
          <a:noFill/>
          <a:ln w="6350" cap="flat" cmpd="sng" algn="ctr">
            <a:solidFill>
              <a:srgbClr val="FFFF00"/>
            </a:solidFill>
            <a:prstDash val="solid"/>
            <a:miter lim="800000"/>
            <a:tailEnd type="triangle"/>
          </a:ln>
          <a:effectLst/>
        </p:spPr>
      </p:cxnSp>
      <p:cxnSp>
        <p:nvCxnSpPr>
          <p:cNvPr id="208" name="Straight Arrow Connector 207">
            <a:extLst>
              <a:ext uri="{FF2B5EF4-FFF2-40B4-BE49-F238E27FC236}">
                <a16:creationId xmlns:a16="http://schemas.microsoft.com/office/drawing/2014/main" id="{72E44C35-9086-4C88-110F-23E0093A54B6}"/>
              </a:ext>
            </a:extLst>
          </p:cNvPr>
          <p:cNvCxnSpPr>
            <a:cxnSpLocks/>
            <a:stCxn id="179" idx="4"/>
            <a:endCxn id="196" idx="0"/>
          </p:cNvCxnSpPr>
          <p:nvPr/>
        </p:nvCxnSpPr>
        <p:spPr>
          <a:xfrm>
            <a:off x="3043646" y="1804631"/>
            <a:ext cx="3848982"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09" name="Straight Arrow Connector 208">
            <a:extLst>
              <a:ext uri="{FF2B5EF4-FFF2-40B4-BE49-F238E27FC236}">
                <a16:creationId xmlns:a16="http://schemas.microsoft.com/office/drawing/2014/main" id="{934E1C60-4872-76A4-C86D-CF71345E6004}"/>
              </a:ext>
            </a:extLst>
          </p:cNvPr>
          <p:cNvCxnSpPr>
            <a:cxnSpLocks/>
            <a:stCxn id="179" idx="4"/>
            <a:endCxn id="190" idx="0"/>
          </p:cNvCxnSpPr>
          <p:nvPr/>
        </p:nvCxnSpPr>
        <p:spPr>
          <a:xfrm>
            <a:off x="3043646" y="1804631"/>
            <a:ext cx="4355690" cy="1240397"/>
          </a:xfrm>
          <a:prstGeom prst="straightConnector1">
            <a:avLst/>
          </a:prstGeom>
          <a:noFill/>
          <a:ln w="6350" cap="flat" cmpd="sng" algn="ctr">
            <a:solidFill>
              <a:srgbClr val="00B050"/>
            </a:solidFill>
            <a:prstDash val="solid"/>
            <a:miter lim="800000"/>
            <a:tailEnd type="triangle"/>
          </a:ln>
          <a:effectLst/>
        </p:spPr>
      </p:cxnSp>
      <p:cxnSp>
        <p:nvCxnSpPr>
          <p:cNvPr id="210" name="Straight Arrow Connector 209">
            <a:extLst>
              <a:ext uri="{FF2B5EF4-FFF2-40B4-BE49-F238E27FC236}">
                <a16:creationId xmlns:a16="http://schemas.microsoft.com/office/drawing/2014/main" id="{998D1E58-DA2B-1BBB-256F-107DCE9905B6}"/>
              </a:ext>
            </a:extLst>
          </p:cNvPr>
          <p:cNvCxnSpPr>
            <a:cxnSpLocks/>
            <a:stCxn id="179" idx="4"/>
            <a:endCxn id="197" idx="0"/>
          </p:cNvCxnSpPr>
          <p:nvPr/>
        </p:nvCxnSpPr>
        <p:spPr>
          <a:xfrm>
            <a:off x="3043646" y="1804631"/>
            <a:ext cx="4824444" cy="2508324"/>
          </a:xfrm>
          <a:prstGeom prst="straightConnector1">
            <a:avLst/>
          </a:prstGeom>
          <a:noFill/>
          <a:ln w="6350" cap="flat" cmpd="sng" algn="ctr">
            <a:solidFill>
              <a:srgbClr val="7030A0"/>
            </a:solidFill>
            <a:prstDash val="solid"/>
            <a:miter lim="800000"/>
            <a:tailEnd type="triangle"/>
          </a:ln>
          <a:effectLst/>
        </p:spPr>
      </p:cxnSp>
      <p:cxnSp>
        <p:nvCxnSpPr>
          <p:cNvPr id="211" name="Straight Arrow Connector 210">
            <a:extLst>
              <a:ext uri="{FF2B5EF4-FFF2-40B4-BE49-F238E27FC236}">
                <a16:creationId xmlns:a16="http://schemas.microsoft.com/office/drawing/2014/main" id="{2980EA13-5DEB-D267-DCD8-FFD1B45EB770}"/>
              </a:ext>
            </a:extLst>
          </p:cNvPr>
          <p:cNvCxnSpPr>
            <a:cxnSpLocks/>
            <a:stCxn id="179" idx="4"/>
          </p:cNvCxnSpPr>
          <p:nvPr/>
        </p:nvCxnSpPr>
        <p:spPr>
          <a:xfrm>
            <a:off x="3043646" y="1804631"/>
            <a:ext cx="5366674"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12" name="Straight Arrow Connector 211">
            <a:extLst>
              <a:ext uri="{FF2B5EF4-FFF2-40B4-BE49-F238E27FC236}">
                <a16:creationId xmlns:a16="http://schemas.microsoft.com/office/drawing/2014/main" id="{A9D6A242-C44D-5585-CCF3-B7BD86425C18}"/>
              </a:ext>
            </a:extLst>
          </p:cNvPr>
          <p:cNvCxnSpPr>
            <a:cxnSpLocks/>
            <a:stCxn id="179" idx="4"/>
            <a:endCxn id="198" idx="0"/>
          </p:cNvCxnSpPr>
          <p:nvPr/>
        </p:nvCxnSpPr>
        <p:spPr>
          <a:xfrm>
            <a:off x="3043646" y="1804631"/>
            <a:ext cx="5799906" cy="2508324"/>
          </a:xfrm>
          <a:prstGeom prst="straightConnector1">
            <a:avLst/>
          </a:prstGeom>
          <a:noFill/>
          <a:ln w="6350" cap="flat" cmpd="sng" algn="ctr">
            <a:solidFill>
              <a:srgbClr val="FFC000"/>
            </a:solidFill>
            <a:prstDash val="solid"/>
            <a:miter lim="800000"/>
            <a:tailEnd type="triangle"/>
          </a:ln>
          <a:effectLst/>
        </p:spPr>
      </p:cxnSp>
      <p:cxnSp>
        <p:nvCxnSpPr>
          <p:cNvPr id="213" name="Straight Arrow Connector 212">
            <a:extLst>
              <a:ext uri="{FF2B5EF4-FFF2-40B4-BE49-F238E27FC236}">
                <a16:creationId xmlns:a16="http://schemas.microsoft.com/office/drawing/2014/main" id="{AD838812-1DCE-7D7A-F297-069D69C19926}"/>
              </a:ext>
            </a:extLst>
          </p:cNvPr>
          <p:cNvCxnSpPr>
            <a:cxnSpLocks/>
            <a:stCxn id="179" idx="4"/>
            <a:endCxn id="191" idx="0"/>
          </p:cNvCxnSpPr>
          <p:nvPr/>
        </p:nvCxnSpPr>
        <p:spPr>
          <a:xfrm>
            <a:off x="3043646" y="1804631"/>
            <a:ext cx="6296297"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14" name="Straight Arrow Connector 29">
            <a:extLst>
              <a:ext uri="{FF2B5EF4-FFF2-40B4-BE49-F238E27FC236}">
                <a16:creationId xmlns:a16="http://schemas.microsoft.com/office/drawing/2014/main" id="{EF6FB252-9C55-8851-5711-DCE876AED29B}"/>
              </a:ext>
            </a:extLst>
          </p:cNvPr>
          <p:cNvCxnSpPr>
            <a:cxnSpLocks/>
            <a:stCxn id="180" idx="4"/>
            <a:endCxn id="195" idx="0"/>
          </p:cNvCxnSpPr>
          <p:nvPr/>
        </p:nvCxnSpPr>
        <p:spPr>
          <a:xfrm flipH="1">
            <a:off x="3966242" y="1804631"/>
            <a:ext cx="44055"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15" name="Straight Arrow Connector 17">
            <a:extLst>
              <a:ext uri="{FF2B5EF4-FFF2-40B4-BE49-F238E27FC236}">
                <a16:creationId xmlns:a16="http://schemas.microsoft.com/office/drawing/2014/main" id="{084529C1-24AD-188A-A889-3C91672D3E0D}"/>
              </a:ext>
            </a:extLst>
          </p:cNvPr>
          <p:cNvCxnSpPr>
            <a:cxnSpLocks/>
            <a:stCxn id="180" idx="4"/>
            <a:endCxn id="187" idx="0"/>
          </p:cNvCxnSpPr>
          <p:nvPr/>
        </p:nvCxnSpPr>
        <p:spPr>
          <a:xfrm flipH="1">
            <a:off x="3518124" y="1804631"/>
            <a:ext cx="492173"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216" name="Straight Arrow Connector 34">
            <a:extLst>
              <a:ext uri="{FF2B5EF4-FFF2-40B4-BE49-F238E27FC236}">
                <a16:creationId xmlns:a16="http://schemas.microsoft.com/office/drawing/2014/main" id="{1977BA60-6BA8-5B46-FB81-1532C8E5F66F}"/>
              </a:ext>
            </a:extLst>
          </p:cNvPr>
          <p:cNvCxnSpPr>
            <a:cxnSpLocks/>
            <a:stCxn id="180" idx="4"/>
            <a:endCxn id="194" idx="0"/>
          </p:cNvCxnSpPr>
          <p:nvPr/>
        </p:nvCxnSpPr>
        <p:spPr>
          <a:xfrm>
            <a:off x="4010297" y="1804631"/>
            <a:ext cx="931407"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17" name="Straight Arrow Connector 40">
            <a:extLst>
              <a:ext uri="{FF2B5EF4-FFF2-40B4-BE49-F238E27FC236}">
                <a16:creationId xmlns:a16="http://schemas.microsoft.com/office/drawing/2014/main" id="{C4F317DB-C948-7488-583D-D66BA075DD69}"/>
              </a:ext>
            </a:extLst>
          </p:cNvPr>
          <p:cNvCxnSpPr>
            <a:cxnSpLocks/>
            <a:stCxn id="180" idx="4"/>
            <a:endCxn id="201" idx="0"/>
          </p:cNvCxnSpPr>
          <p:nvPr/>
        </p:nvCxnSpPr>
        <p:spPr>
          <a:xfrm>
            <a:off x="4010297" y="1804631"/>
            <a:ext cx="1906869"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18" name="Straight Arrow Connector 29">
            <a:extLst>
              <a:ext uri="{FF2B5EF4-FFF2-40B4-BE49-F238E27FC236}">
                <a16:creationId xmlns:a16="http://schemas.microsoft.com/office/drawing/2014/main" id="{C02F9859-C98B-2931-0E41-12289DADF894}"/>
              </a:ext>
            </a:extLst>
          </p:cNvPr>
          <p:cNvCxnSpPr>
            <a:cxnSpLocks/>
            <a:stCxn id="181" idx="4"/>
            <a:endCxn id="195" idx="0"/>
          </p:cNvCxnSpPr>
          <p:nvPr/>
        </p:nvCxnSpPr>
        <p:spPr>
          <a:xfrm flipH="1">
            <a:off x="3966242" y="1804631"/>
            <a:ext cx="1010706"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19" name="Straight Arrow Connector 29">
            <a:extLst>
              <a:ext uri="{FF2B5EF4-FFF2-40B4-BE49-F238E27FC236}">
                <a16:creationId xmlns:a16="http://schemas.microsoft.com/office/drawing/2014/main" id="{C82C482F-6322-1394-09DE-9A6030D7C2C5}"/>
              </a:ext>
            </a:extLst>
          </p:cNvPr>
          <p:cNvCxnSpPr>
            <a:cxnSpLocks/>
            <a:stCxn id="182" idx="4"/>
            <a:endCxn id="195" idx="0"/>
          </p:cNvCxnSpPr>
          <p:nvPr/>
        </p:nvCxnSpPr>
        <p:spPr>
          <a:xfrm flipH="1">
            <a:off x="3966242" y="1804631"/>
            <a:ext cx="1977357"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20" name="Straight Arrow Connector 29">
            <a:extLst>
              <a:ext uri="{FF2B5EF4-FFF2-40B4-BE49-F238E27FC236}">
                <a16:creationId xmlns:a16="http://schemas.microsoft.com/office/drawing/2014/main" id="{EC4EEAD3-4E13-AF40-85B6-2CA9075825E8}"/>
              </a:ext>
            </a:extLst>
          </p:cNvPr>
          <p:cNvCxnSpPr>
            <a:cxnSpLocks/>
            <a:stCxn id="183" idx="4"/>
            <a:endCxn id="195" idx="0"/>
          </p:cNvCxnSpPr>
          <p:nvPr/>
        </p:nvCxnSpPr>
        <p:spPr>
          <a:xfrm flipH="1">
            <a:off x="3966242" y="1804631"/>
            <a:ext cx="2944008"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21" name="Straight Arrow Connector 29">
            <a:extLst>
              <a:ext uri="{FF2B5EF4-FFF2-40B4-BE49-F238E27FC236}">
                <a16:creationId xmlns:a16="http://schemas.microsoft.com/office/drawing/2014/main" id="{AD089568-F452-7746-D4A7-AA96F494CD35}"/>
              </a:ext>
            </a:extLst>
          </p:cNvPr>
          <p:cNvCxnSpPr>
            <a:cxnSpLocks/>
            <a:stCxn id="184" idx="4"/>
            <a:endCxn id="195" idx="0"/>
          </p:cNvCxnSpPr>
          <p:nvPr/>
        </p:nvCxnSpPr>
        <p:spPr>
          <a:xfrm flipH="1">
            <a:off x="3966242" y="1804631"/>
            <a:ext cx="3910659"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22" name="Straight Arrow Connector 29">
            <a:extLst>
              <a:ext uri="{FF2B5EF4-FFF2-40B4-BE49-F238E27FC236}">
                <a16:creationId xmlns:a16="http://schemas.microsoft.com/office/drawing/2014/main" id="{2EDFEF85-B431-A2F0-5D90-7DD052316D55}"/>
              </a:ext>
            </a:extLst>
          </p:cNvPr>
          <p:cNvCxnSpPr>
            <a:cxnSpLocks/>
            <a:stCxn id="185" idx="4"/>
            <a:endCxn id="195" idx="0"/>
          </p:cNvCxnSpPr>
          <p:nvPr/>
        </p:nvCxnSpPr>
        <p:spPr>
          <a:xfrm flipH="1">
            <a:off x="3966242" y="1804631"/>
            <a:ext cx="4877310"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23" name="Straight Arrow Connector 29">
            <a:extLst>
              <a:ext uri="{FF2B5EF4-FFF2-40B4-BE49-F238E27FC236}">
                <a16:creationId xmlns:a16="http://schemas.microsoft.com/office/drawing/2014/main" id="{834D119A-C745-7505-F9E2-468A2D8E51DD}"/>
              </a:ext>
            </a:extLst>
          </p:cNvPr>
          <p:cNvCxnSpPr>
            <a:cxnSpLocks/>
            <a:stCxn id="186" idx="4"/>
            <a:endCxn id="195" idx="0"/>
          </p:cNvCxnSpPr>
          <p:nvPr/>
        </p:nvCxnSpPr>
        <p:spPr>
          <a:xfrm flipH="1">
            <a:off x="3966242" y="1804631"/>
            <a:ext cx="5843964" cy="2508324"/>
          </a:xfrm>
          <a:prstGeom prst="straightConnector1">
            <a:avLst/>
          </a:prstGeom>
          <a:noFill/>
          <a:ln w="6350" cap="flat" cmpd="sng" algn="ctr">
            <a:solidFill>
              <a:srgbClr val="FFFFFF">
                <a:lumMod val="85000"/>
              </a:srgbClr>
            </a:solidFill>
            <a:prstDash val="solid"/>
            <a:miter lim="800000"/>
            <a:tailEnd type="triangle"/>
          </a:ln>
          <a:effectLst/>
        </p:spPr>
      </p:cxnSp>
      <p:cxnSp>
        <p:nvCxnSpPr>
          <p:cNvPr id="224" name="Straight Arrow Connector 17">
            <a:extLst>
              <a:ext uri="{FF2B5EF4-FFF2-40B4-BE49-F238E27FC236}">
                <a16:creationId xmlns:a16="http://schemas.microsoft.com/office/drawing/2014/main" id="{A4E5DF7C-9BEA-0980-56AA-315077885E71}"/>
              </a:ext>
            </a:extLst>
          </p:cNvPr>
          <p:cNvCxnSpPr>
            <a:cxnSpLocks/>
            <a:stCxn id="181" idx="4"/>
            <a:endCxn id="187" idx="0"/>
          </p:cNvCxnSpPr>
          <p:nvPr/>
        </p:nvCxnSpPr>
        <p:spPr>
          <a:xfrm flipH="1">
            <a:off x="3518124" y="1804631"/>
            <a:ext cx="1458824"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225" name="Straight Arrow Connector 17">
            <a:extLst>
              <a:ext uri="{FF2B5EF4-FFF2-40B4-BE49-F238E27FC236}">
                <a16:creationId xmlns:a16="http://schemas.microsoft.com/office/drawing/2014/main" id="{1597A412-3A9C-5AB7-B61E-8CEB44253347}"/>
              </a:ext>
            </a:extLst>
          </p:cNvPr>
          <p:cNvCxnSpPr>
            <a:cxnSpLocks/>
            <a:stCxn id="182" idx="4"/>
            <a:endCxn id="187" idx="0"/>
          </p:cNvCxnSpPr>
          <p:nvPr/>
        </p:nvCxnSpPr>
        <p:spPr>
          <a:xfrm flipH="1">
            <a:off x="3518124" y="1804631"/>
            <a:ext cx="2425475"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226" name="Straight Arrow Connector 17">
            <a:extLst>
              <a:ext uri="{FF2B5EF4-FFF2-40B4-BE49-F238E27FC236}">
                <a16:creationId xmlns:a16="http://schemas.microsoft.com/office/drawing/2014/main" id="{86C5492A-A4FF-1CB6-3E5F-5635FA0ADCDF}"/>
              </a:ext>
            </a:extLst>
          </p:cNvPr>
          <p:cNvCxnSpPr>
            <a:cxnSpLocks/>
            <a:stCxn id="183" idx="4"/>
            <a:endCxn id="187" idx="0"/>
          </p:cNvCxnSpPr>
          <p:nvPr/>
        </p:nvCxnSpPr>
        <p:spPr>
          <a:xfrm flipH="1">
            <a:off x="3518124" y="1804631"/>
            <a:ext cx="3392126"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227" name="Straight Arrow Connector 17">
            <a:extLst>
              <a:ext uri="{FF2B5EF4-FFF2-40B4-BE49-F238E27FC236}">
                <a16:creationId xmlns:a16="http://schemas.microsoft.com/office/drawing/2014/main" id="{7D85F833-5470-B7D8-62A6-4A46BDEE7A34}"/>
              </a:ext>
            </a:extLst>
          </p:cNvPr>
          <p:cNvCxnSpPr>
            <a:cxnSpLocks/>
            <a:stCxn id="184" idx="4"/>
            <a:endCxn id="187" idx="0"/>
          </p:cNvCxnSpPr>
          <p:nvPr/>
        </p:nvCxnSpPr>
        <p:spPr>
          <a:xfrm flipH="1">
            <a:off x="3518124" y="1804631"/>
            <a:ext cx="4358777"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228" name="Straight Arrow Connector 17">
            <a:extLst>
              <a:ext uri="{FF2B5EF4-FFF2-40B4-BE49-F238E27FC236}">
                <a16:creationId xmlns:a16="http://schemas.microsoft.com/office/drawing/2014/main" id="{B5560970-04E2-3586-1996-533149AE69D7}"/>
              </a:ext>
            </a:extLst>
          </p:cNvPr>
          <p:cNvCxnSpPr>
            <a:cxnSpLocks/>
            <a:stCxn id="185" idx="4"/>
            <a:endCxn id="187" idx="0"/>
          </p:cNvCxnSpPr>
          <p:nvPr/>
        </p:nvCxnSpPr>
        <p:spPr>
          <a:xfrm flipH="1">
            <a:off x="3518124" y="1804631"/>
            <a:ext cx="5325428"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229" name="Straight Arrow Connector 17">
            <a:extLst>
              <a:ext uri="{FF2B5EF4-FFF2-40B4-BE49-F238E27FC236}">
                <a16:creationId xmlns:a16="http://schemas.microsoft.com/office/drawing/2014/main" id="{78C02C0C-D21B-9D1E-EF76-03D8E7571DFE}"/>
              </a:ext>
            </a:extLst>
          </p:cNvPr>
          <p:cNvCxnSpPr>
            <a:cxnSpLocks/>
            <a:stCxn id="186" idx="4"/>
            <a:endCxn id="187" idx="0"/>
          </p:cNvCxnSpPr>
          <p:nvPr/>
        </p:nvCxnSpPr>
        <p:spPr>
          <a:xfrm flipH="1">
            <a:off x="3518124" y="1804631"/>
            <a:ext cx="6292082" cy="1240397"/>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230" name="Straight Arrow Connector 34">
            <a:extLst>
              <a:ext uri="{FF2B5EF4-FFF2-40B4-BE49-F238E27FC236}">
                <a16:creationId xmlns:a16="http://schemas.microsoft.com/office/drawing/2014/main" id="{99454791-FE95-07C3-53FB-1A3EC4765982}"/>
              </a:ext>
            </a:extLst>
          </p:cNvPr>
          <p:cNvCxnSpPr>
            <a:cxnSpLocks/>
            <a:stCxn id="181" idx="4"/>
            <a:endCxn id="194" idx="0"/>
          </p:cNvCxnSpPr>
          <p:nvPr/>
        </p:nvCxnSpPr>
        <p:spPr>
          <a:xfrm flipH="1">
            <a:off x="4941704" y="1804631"/>
            <a:ext cx="35244"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31" name="Straight Arrow Connector 34">
            <a:extLst>
              <a:ext uri="{FF2B5EF4-FFF2-40B4-BE49-F238E27FC236}">
                <a16:creationId xmlns:a16="http://schemas.microsoft.com/office/drawing/2014/main" id="{ADE5E437-73D1-02E0-411C-19F5C5EA0BB6}"/>
              </a:ext>
            </a:extLst>
          </p:cNvPr>
          <p:cNvCxnSpPr>
            <a:cxnSpLocks/>
            <a:stCxn id="182" idx="4"/>
            <a:endCxn id="194" idx="0"/>
          </p:cNvCxnSpPr>
          <p:nvPr/>
        </p:nvCxnSpPr>
        <p:spPr>
          <a:xfrm flipH="1">
            <a:off x="4941704" y="1804631"/>
            <a:ext cx="1001895"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32" name="Straight Arrow Connector 34">
            <a:extLst>
              <a:ext uri="{FF2B5EF4-FFF2-40B4-BE49-F238E27FC236}">
                <a16:creationId xmlns:a16="http://schemas.microsoft.com/office/drawing/2014/main" id="{6B179DC4-8960-0E35-1AFB-83DCA934078F}"/>
              </a:ext>
            </a:extLst>
          </p:cNvPr>
          <p:cNvCxnSpPr>
            <a:cxnSpLocks/>
            <a:stCxn id="183" idx="4"/>
            <a:endCxn id="194" idx="0"/>
          </p:cNvCxnSpPr>
          <p:nvPr/>
        </p:nvCxnSpPr>
        <p:spPr>
          <a:xfrm flipH="1">
            <a:off x="4941704" y="1804631"/>
            <a:ext cx="1968546"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33" name="Straight Arrow Connector 34">
            <a:extLst>
              <a:ext uri="{FF2B5EF4-FFF2-40B4-BE49-F238E27FC236}">
                <a16:creationId xmlns:a16="http://schemas.microsoft.com/office/drawing/2014/main" id="{EDE927AB-B2F2-FAB4-958C-FA734320E0FE}"/>
              </a:ext>
            </a:extLst>
          </p:cNvPr>
          <p:cNvCxnSpPr>
            <a:cxnSpLocks/>
            <a:stCxn id="184" idx="4"/>
            <a:endCxn id="194" idx="0"/>
          </p:cNvCxnSpPr>
          <p:nvPr/>
        </p:nvCxnSpPr>
        <p:spPr>
          <a:xfrm flipH="1">
            <a:off x="4941704" y="1804631"/>
            <a:ext cx="2935197"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34" name="Straight Arrow Connector 34">
            <a:extLst>
              <a:ext uri="{FF2B5EF4-FFF2-40B4-BE49-F238E27FC236}">
                <a16:creationId xmlns:a16="http://schemas.microsoft.com/office/drawing/2014/main" id="{62AA6E0B-9B58-5513-B807-2B33664990E6}"/>
              </a:ext>
            </a:extLst>
          </p:cNvPr>
          <p:cNvCxnSpPr>
            <a:cxnSpLocks/>
            <a:stCxn id="185" idx="4"/>
            <a:endCxn id="194" idx="0"/>
          </p:cNvCxnSpPr>
          <p:nvPr/>
        </p:nvCxnSpPr>
        <p:spPr>
          <a:xfrm flipH="1">
            <a:off x="4941704" y="1804631"/>
            <a:ext cx="3901848"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35" name="Straight Arrow Connector 34">
            <a:extLst>
              <a:ext uri="{FF2B5EF4-FFF2-40B4-BE49-F238E27FC236}">
                <a16:creationId xmlns:a16="http://schemas.microsoft.com/office/drawing/2014/main" id="{E0C55B78-D4A6-6AD4-039F-D14D946A98AC}"/>
              </a:ext>
            </a:extLst>
          </p:cNvPr>
          <p:cNvCxnSpPr>
            <a:cxnSpLocks/>
            <a:stCxn id="186" idx="4"/>
            <a:endCxn id="194" idx="0"/>
          </p:cNvCxnSpPr>
          <p:nvPr/>
        </p:nvCxnSpPr>
        <p:spPr>
          <a:xfrm flipH="1">
            <a:off x="4941704" y="1804631"/>
            <a:ext cx="4868502" cy="2508324"/>
          </a:xfrm>
          <a:prstGeom prst="straightConnector1">
            <a:avLst/>
          </a:prstGeom>
          <a:noFill/>
          <a:ln w="6350" cap="flat" cmpd="sng" algn="ctr">
            <a:solidFill>
              <a:srgbClr val="1A70B8">
                <a:lumMod val="40000"/>
                <a:lumOff val="60000"/>
              </a:srgbClr>
            </a:solidFill>
            <a:prstDash val="solid"/>
            <a:miter lim="800000"/>
            <a:tailEnd type="triangle"/>
          </a:ln>
          <a:effectLst/>
        </p:spPr>
      </p:cxnSp>
      <p:cxnSp>
        <p:nvCxnSpPr>
          <p:cNvPr id="236" name="Straight Arrow Connector 40">
            <a:extLst>
              <a:ext uri="{FF2B5EF4-FFF2-40B4-BE49-F238E27FC236}">
                <a16:creationId xmlns:a16="http://schemas.microsoft.com/office/drawing/2014/main" id="{22AC1EF1-CD40-C4E5-6926-90D65190EC5D}"/>
              </a:ext>
            </a:extLst>
          </p:cNvPr>
          <p:cNvCxnSpPr>
            <a:cxnSpLocks/>
            <a:stCxn id="181" idx="4"/>
            <a:endCxn id="201" idx="0"/>
          </p:cNvCxnSpPr>
          <p:nvPr/>
        </p:nvCxnSpPr>
        <p:spPr>
          <a:xfrm>
            <a:off x="4976948" y="1804631"/>
            <a:ext cx="940218"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37" name="Straight Arrow Connector 40">
            <a:extLst>
              <a:ext uri="{FF2B5EF4-FFF2-40B4-BE49-F238E27FC236}">
                <a16:creationId xmlns:a16="http://schemas.microsoft.com/office/drawing/2014/main" id="{EDB592F8-B847-B40F-7B7A-0A4A2B3E5B6D}"/>
              </a:ext>
            </a:extLst>
          </p:cNvPr>
          <p:cNvCxnSpPr>
            <a:cxnSpLocks/>
            <a:stCxn id="182" idx="4"/>
            <a:endCxn id="201" idx="0"/>
          </p:cNvCxnSpPr>
          <p:nvPr/>
        </p:nvCxnSpPr>
        <p:spPr>
          <a:xfrm flipH="1">
            <a:off x="5917166" y="1804631"/>
            <a:ext cx="26433"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38" name="Straight Arrow Connector 40">
            <a:extLst>
              <a:ext uri="{FF2B5EF4-FFF2-40B4-BE49-F238E27FC236}">
                <a16:creationId xmlns:a16="http://schemas.microsoft.com/office/drawing/2014/main" id="{817F1613-BF8C-AA96-42A9-C9C02DB938C9}"/>
              </a:ext>
            </a:extLst>
          </p:cNvPr>
          <p:cNvCxnSpPr>
            <a:cxnSpLocks/>
            <a:stCxn id="183" idx="4"/>
            <a:endCxn id="201" idx="0"/>
          </p:cNvCxnSpPr>
          <p:nvPr/>
        </p:nvCxnSpPr>
        <p:spPr>
          <a:xfrm flipH="1">
            <a:off x="5917166" y="1804631"/>
            <a:ext cx="993084"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39" name="Straight Arrow Connector 40">
            <a:extLst>
              <a:ext uri="{FF2B5EF4-FFF2-40B4-BE49-F238E27FC236}">
                <a16:creationId xmlns:a16="http://schemas.microsoft.com/office/drawing/2014/main" id="{7987A16F-152D-1080-DBBD-135218F063B3}"/>
              </a:ext>
            </a:extLst>
          </p:cNvPr>
          <p:cNvCxnSpPr>
            <a:cxnSpLocks/>
            <a:stCxn id="184" idx="4"/>
            <a:endCxn id="201" idx="0"/>
          </p:cNvCxnSpPr>
          <p:nvPr/>
        </p:nvCxnSpPr>
        <p:spPr>
          <a:xfrm flipH="1">
            <a:off x="5917166" y="1804631"/>
            <a:ext cx="1959735"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40" name="Straight Arrow Connector 40">
            <a:extLst>
              <a:ext uri="{FF2B5EF4-FFF2-40B4-BE49-F238E27FC236}">
                <a16:creationId xmlns:a16="http://schemas.microsoft.com/office/drawing/2014/main" id="{3EC75047-3F62-3208-256A-B970FAF001F0}"/>
              </a:ext>
            </a:extLst>
          </p:cNvPr>
          <p:cNvCxnSpPr>
            <a:cxnSpLocks/>
            <a:stCxn id="185" idx="4"/>
            <a:endCxn id="201" idx="0"/>
          </p:cNvCxnSpPr>
          <p:nvPr/>
        </p:nvCxnSpPr>
        <p:spPr>
          <a:xfrm flipH="1">
            <a:off x="5917166" y="1804631"/>
            <a:ext cx="2926386"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41" name="Straight Arrow Connector 40">
            <a:extLst>
              <a:ext uri="{FF2B5EF4-FFF2-40B4-BE49-F238E27FC236}">
                <a16:creationId xmlns:a16="http://schemas.microsoft.com/office/drawing/2014/main" id="{5DB5DF86-7A0B-4FD7-8105-D31E305D7030}"/>
              </a:ext>
            </a:extLst>
          </p:cNvPr>
          <p:cNvCxnSpPr>
            <a:cxnSpLocks/>
            <a:stCxn id="186" idx="4"/>
            <a:endCxn id="201" idx="0"/>
          </p:cNvCxnSpPr>
          <p:nvPr/>
        </p:nvCxnSpPr>
        <p:spPr>
          <a:xfrm flipH="1">
            <a:off x="5917166" y="1804631"/>
            <a:ext cx="3893040" cy="2508324"/>
          </a:xfrm>
          <a:prstGeom prst="straightConnector1">
            <a:avLst/>
          </a:prstGeom>
          <a:noFill/>
          <a:ln w="6350" cap="flat" cmpd="sng" algn="ctr">
            <a:solidFill>
              <a:srgbClr val="93C11C">
                <a:lumMod val="40000"/>
                <a:lumOff val="60000"/>
              </a:srgbClr>
            </a:solidFill>
            <a:prstDash val="solid"/>
            <a:miter lim="800000"/>
            <a:tailEnd type="triangle"/>
          </a:ln>
          <a:effectLst/>
        </p:spPr>
      </p:cxnSp>
      <p:cxnSp>
        <p:nvCxnSpPr>
          <p:cNvPr id="242" name="Straight Arrow Connector 47">
            <a:extLst>
              <a:ext uri="{FF2B5EF4-FFF2-40B4-BE49-F238E27FC236}">
                <a16:creationId xmlns:a16="http://schemas.microsoft.com/office/drawing/2014/main" id="{518931AA-FD3A-6672-A4A6-5E4FE7587CDE}"/>
              </a:ext>
            </a:extLst>
          </p:cNvPr>
          <p:cNvCxnSpPr>
            <a:cxnSpLocks/>
            <a:stCxn id="180" idx="4"/>
            <a:endCxn id="196" idx="0"/>
          </p:cNvCxnSpPr>
          <p:nvPr/>
        </p:nvCxnSpPr>
        <p:spPr>
          <a:xfrm>
            <a:off x="4010297" y="1804631"/>
            <a:ext cx="2882331"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43" name="Straight Arrow Connector 47">
            <a:extLst>
              <a:ext uri="{FF2B5EF4-FFF2-40B4-BE49-F238E27FC236}">
                <a16:creationId xmlns:a16="http://schemas.microsoft.com/office/drawing/2014/main" id="{D0B42CB5-8A64-C723-D313-5E195956037A}"/>
              </a:ext>
            </a:extLst>
          </p:cNvPr>
          <p:cNvCxnSpPr>
            <a:cxnSpLocks/>
            <a:stCxn id="181" idx="4"/>
            <a:endCxn id="196" idx="0"/>
          </p:cNvCxnSpPr>
          <p:nvPr/>
        </p:nvCxnSpPr>
        <p:spPr>
          <a:xfrm>
            <a:off x="4976948" y="1804631"/>
            <a:ext cx="1915680"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44" name="Straight Arrow Connector 47">
            <a:extLst>
              <a:ext uri="{FF2B5EF4-FFF2-40B4-BE49-F238E27FC236}">
                <a16:creationId xmlns:a16="http://schemas.microsoft.com/office/drawing/2014/main" id="{BCF0D809-51CC-F6F4-3D72-768A10C6B930}"/>
              </a:ext>
            </a:extLst>
          </p:cNvPr>
          <p:cNvCxnSpPr>
            <a:cxnSpLocks/>
            <a:stCxn id="182" idx="4"/>
            <a:endCxn id="196" idx="0"/>
          </p:cNvCxnSpPr>
          <p:nvPr/>
        </p:nvCxnSpPr>
        <p:spPr>
          <a:xfrm>
            <a:off x="5943599" y="1804631"/>
            <a:ext cx="949029"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45" name="Straight Arrow Connector 47">
            <a:extLst>
              <a:ext uri="{FF2B5EF4-FFF2-40B4-BE49-F238E27FC236}">
                <a16:creationId xmlns:a16="http://schemas.microsoft.com/office/drawing/2014/main" id="{7F17E5BD-E6DB-7161-3E58-AE0F084E2365}"/>
              </a:ext>
            </a:extLst>
          </p:cNvPr>
          <p:cNvCxnSpPr>
            <a:cxnSpLocks/>
            <a:stCxn id="183" idx="4"/>
            <a:endCxn id="196" idx="0"/>
          </p:cNvCxnSpPr>
          <p:nvPr/>
        </p:nvCxnSpPr>
        <p:spPr>
          <a:xfrm flipH="1">
            <a:off x="6892628" y="1804631"/>
            <a:ext cx="17622"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46" name="Straight Arrow Connector 47">
            <a:extLst>
              <a:ext uri="{FF2B5EF4-FFF2-40B4-BE49-F238E27FC236}">
                <a16:creationId xmlns:a16="http://schemas.microsoft.com/office/drawing/2014/main" id="{7892241C-C055-AC1E-579C-60650F67CC2C}"/>
              </a:ext>
            </a:extLst>
          </p:cNvPr>
          <p:cNvCxnSpPr>
            <a:cxnSpLocks/>
            <a:stCxn id="184" idx="4"/>
            <a:endCxn id="196" idx="0"/>
          </p:cNvCxnSpPr>
          <p:nvPr/>
        </p:nvCxnSpPr>
        <p:spPr>
          <a:xfrm flipH="1">
            <a:off x="6892628" y="1804631"/>
            <a:ext cx="984273"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47" name="Straight Arrow Connector 47">
            <a:extLst>
              <a:ext uri="{FF2B5EF4-FFF2-40B4-BE49-F238E27FC236}">
                <a16:creationId xmlns:a16="http://schemas.microsoft.com/office/drawing/2014/main" id="{17D848BA-9B32-725B-B39F-657AF015EC29}"/>
              </a:ext>
            </a:extLst>
          </p:cNvPr>
          <p:cNvCxnSpPr>
            <a:cxnSpLocks/>
            <a:stCxn id="185" idx="4"/>
            <a:endCxn id="196" idx="0"/>
          </p:cNvCxnSpPr>
          <p:nvPr/>
        </p:nvCxnSpPr>
        <p:spPr>
          <a:xfrm flipH="1">
            <a:off x="6892628" y="1804631"/>
            <a:ext cx="1950924"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48" name="Straight Arrow Connector 47">
            <a:extLst>
              <a:ext uri="{FF2B5EF4-FFF2-40B4-BE49-F238E27FC236}">
                <a16:creationId xmlns:a16="http://schemas.microsoft.com/office/drawing/2014/main" id="{DBC5FDBB-DA69-2B61-CA90-C241D6B29685}"/>
              </a:ext>
            </a:extLst>
          </p:cNvPr>
          <p:cNvCxnSpPr>
            <a:cxnSpLocks/>
            <a:stCxn id="186" idx="4"/>
            <a:endCxn id="196" idx="0"/>
          </p:cNvCxnSpPr>
          <p:nvPr/>
        </p:nvCxnSpPr>
        <p:spPr>
          <a:xfrm flipH="1">
            <a:off x="6892628" y="1804631"/>
            <a:ext cx="2917578" cy="2508324"/>
          </a:xfrm>
          <a:prstGeom prst="straightConnector1">
            <a:avLst/>
          </a:prstGeom>
          <a:noFill/>
          <a:ln w="6350" cap="flat" cmpd="sng" algn="ctr">
            <a:solidFill>
              <a:srgbClr val="008D9A">
                <a:lumMod val="60000"/>
                <a:lumOff val="40000"/>
              </a:srgbClr>
            </a:solidFill>
            <a:prstDash val="solid"/>
            <a:miter lim="800000"/>
            <a:tailEnd type="triangle"/>
          </a:ln>
          <a:effectLst/>
        </p:spPr>
      </p:cxnSp>
      <p:cxnSp>
        <p:nvCxnSpPr>
          <p:cNvPr id="249" name="Straight Arrow Connector 53">
            <a:extLst>
              <a:ext uri="{FF2B5EF4-FFF2-40B4-BE49-F238E27FC236}">
                <a16:creationId xmlns:a16="http://schemas.microsoft.com/office/drawing/2014/main" id="{3F6C1C38-2CBD-7F72-E294-ABEBA0BB5DDB}"/>
              </a:ext>
            </a:extLst>
          </p:cNvPr>
          <p:cNvCxnSpPr>
            <a:cxnSpLocks/>
            <a:stCxn id="180" idx="4"/>
            <a:endCxn id="197" idx="0"/>
          </p:cNvCxnSpPr>
          <p:nvPr/>
        </p:nvCxnSpPr>
        <p:spPr>
          <a:xfrm>
            <a:off x="4010297" y="1804631"/>
            <a:ext cx="3857793" cy="2508324"/>
          </a:xfrm>
          <a:prstGeom prst="straightConnector1">
            <a:avLst/>
          </a:prstGeom>
          <a:noFill/>
          <a:ln w="6350" cap="flat" cmpd="sng" algn="ctr">
            <a:solidFill>
              <a:srgbClr val="7030A0"/>
            </a:solidFill>
            <a:prstDash val="solid"/>
            <a:miter lim="800000"/>
            <a:tailEnd type="triangle"/>
          </a:ln>
          <a:effectLst/>
        </p:spPr>
      </p:cxnSp>
      <p:cxnSp>
        <p:nvCxnSpPr>
          <p:cNvPr id="250" name="Straight Arrow Connector 53">
            <a:extLst>
              <a:ext uri="{FF2B5EF4-FFF2-40B4-BE49-F238E27FC236}">
                <a16:creationId xmlns:a16="http://schemas.microsoft.com/office/drawing/2014/main" id="{1EB381C9-B46A-955E-BE0C-FEAD88B6A50C}"/>
              </a:ext>
            </a:extLst>
          </p:cNvPr>
          <p:cNvCxnSpPr>
            <a:cxnSpLocks/>
            <a:stCxn id="181" idx="4"/>
            <a:endCxn id="197" idx="0"/>
          </p:cNvCxnSpPr>
          <p:nvPr/>
        </p:nvCxnSpPr>
        <p:spPr>
          <a:xfrm>
            <a:off x="4976948" y="1804631"/>
            <a:ext cx="2891142" cy="2508324"/>
          </a:xfrm>
          <a:prstGeom prst="straightConnector1">
            <a:avLst/>
          </a:prstGeom>
          <a:noFill/>
          <a:ln w="6350" cap="flat" cmpd="sng" algn="ctr">
            <a:solidFill>
              <a:srgbClr val="7030A0"/>
            </a:solidFill>
            <a:prstDash val="solid"/>
            <a:miter lim="800000"/>
            <a:tailEnd type="triangle"/>
          </a:ln>
          <a:effectLst/>
        </p:spPr>
      </p:cxnSp>
      <p:cxnSp>
        <p:nvCxnSpPr>
          <p:cNvPr id="251" name="Straight Arrow Connector 53">
            <a:extLst>
              <a:ext uri="{FF2B5EF4-FFF2-40B4-BE49-F238E27FC236}">
                <a16:creationId xmlns:a16="http://schemas.microsoft.com/office/drawing/2014/main" id="{27D62E9E-3F8D-FA87-99E7-08761A2EBD02}"/>
              </a:ext>
            </a:extLst>
          </p:cNvPr>
          <p:cNvCxnSpPr>
            <a:cxnSpLocks/>
            <a:stCxn id="182" idx="4"/>
            <a:endCxn id="197" idx="0"/>
          </p:cNvCxnSpPr>
          <p:nvPr/>
        </p:nvCxnSpPr>
        <p:spPr>
          <a:xfrm>
            <a:off x="5943599" y="1804631"/>
            <a:ext cx="1924491" cy="2508324"/>
          </a:xfrm>
          <a:prstGeom prst="straightConnector1">
            <a:avLst/>
          </a:prstGeom>
          <a:noFill/>
          <a:ln w="6350" cap="flat" cmpd="sng" algn="ctr">
            <a:solidFill>
              <a:srgbClr val="7030A0"/>
            </a:solidFill>
            <a:prstDash val="solid"/>
            <a:miter lim="800000"/>
            <a:tailEnd type="triangle"/>
          </a:ln>
          <a:effectLst/>
        </p:spPr>
      </p:cxnSp>
      <p:cxnSp>
        <p:nvCxnSpPr>
          <p:cNvPr id="252" name="Straight Arrow Connector 53">
            <a:extLst>
              <a:ext uri="{FF2B5EF4-FFF2-40B4-BE49-F238E27FC236}">
                <a16:creationId xmlns:a16="http://schemas.microsoft.com/office/drawing/2014/main" id="{5C513FCE-E8B0-5AE7-D69A-D77A51FB3B15}"/>
              </a:ext>
            </a:extLst>
          </p:cNvPr>
          <p:cNvCxnSpPr>
            <a:cxnSpLocks/>
            <a:stCxn id="183" idx="4"/>
            <a:endCxn id="197" idx="0"/>
          </p:cNvCxnSpPr>
          <p:nvPr/>
        </p:nvCxnSpPr>
        <p:spPr>
          <a:xfrm>
            <a:off x="6910250" y="1804631"/>
            <a:ext cx="957840" cy="2508324"/>
          </a:xfrm>
          <a:prstGeom prst="straightConnector1">
            <a:avLst/>
          </a:prstGeom>
          <a:noFill/>
          <a:ln w="6350" cap="flat" cmpd="sng" algn="ctr">
            <a:solidFill>
              <a:srgbClr val="7030A0"/>
            </a:solidFill>
            <a:prstDash val="solid"/>
            <a:miter lim="800000"/>
            <a:tailEnd type="triangle"/>
          </a:ln>
          <a:effectLst/>
        </p:spPr>
      </p:cxnSp>
      <p:cxnSp>
        <p:nvCxnSpPr>
          <p:cNvPr id="253" name="Straight Arrow Connector 53">
            <a:extLst>
              <a:ext uri="{FF2B5EF4-FFF2-40B4-BE49-F238E27FC236}">
                <a16:creationId xmlns:a16="http://schemas.microsoft.com/office/drawing/2014/main" id="{857614AC-F09C-AAF7-C2BC-02542DDC355C}"/>
              </a:ext>
            </a:extLst>
          </p:cNvPr>
          <p:cNvCxnSpPr>
            <a:cxnSpLocks/>
            <a:stCxn id="184" idx="4"/>
            <a:endCxn id="197" idx="0"/>
          </p:cNvCxnSpPr>
          <p:nvPr/>
        </p:nvCxnSpPr>
        <p:spPr>
          <a:xfrm flipH="1">
            <a:off x="7868090" y="1804631"/>
            <a:ext cx="8811" cy="2508324"/>
          </a:xfrm>
          <a:prstGeom prst="straightConnector1">
            <a:avLst/>
          </a:prstGeom>
          <a:noFill/>
          <a:ln w="6350" cap="flat" cmpd="sng" algn="ctr">
            <a:solidFill>
              <a:srgbClr val="7030A0"/>
            </a:solidFill>
            <a:prstDash val="solid"/>
            <a:miter lim="800000"/>
            <a:tailEnd type="triangle"/>
          </a:ln>
          <a:effectLst/>
        </p:spPr>
      </p:cxnSp>
      <p:cxnSp>
        <p:nvCxnSpPr>
          <p:cNvPr id="254" name="Straight Arrow Connector 53">
            <a:extLst>
              <a:ext uri="{FF2B5EF4-FFF2-40B4-BE49-F238E27FC236}">
                <a16:creationId xmlns:a16="http://schemas.microsoft.com/office/drawing/2014/main" id="{898DD633-DAEE-5AE6-1C93-CEFD3D97F3C1}"/>
              </a:ext>
            </a:extLst>
          </p:cNvPr>
          <p:cNvCxnSpPr>
            <a:cxnSpLocks/>
            <a:endCxn id="197" idx="0"/>
          </p:cNvCxnSpPr>
          <p:nvPr/>
        </p:nvCxnSpPr>
        <p:spPr>
          <a:xfrm flipH="1">
            <a:off x="7868090" y="1811771"/>
            <a:ext cx="966344" cy="2501184"/>
          </a:xfrm>
          <a:prstGeom prst="straightConnector1">
            <a:avLst/>
          </a:prstGeom>
          <a:noFill/>
          <a:ln w="6350" cap="flat" cmpd="sng" algn="ctr">
            <a:solidFill>
              <a:srgbClr val="7030A0"/>
            </a:solidFill>
            <a:prstDash val="solid"/>
            <a:miter lim="800000"/>
            <a:tailEnd type="triangle"/>
          </a:ln>
          <a:effectLst/>
        </p:spPr>
      </p:cxnSp>
      <p:cxnSp>
        <p:nvCxnSpPr>
          <p:cNvPr id="255" name="Straight Arrow Connector 53">
            <a:extLst>
              <a:ext uri="{FF2B5EF4-FFF2-40B4-BE49-F238E27FC236}">
                <a16:creationId xmlns:a16="http://schemas.microsoft.com/office/drawing/2014/main" id="{D9DE94CD-695E-F9A4-D6AC-954C79035EEF}"/>
              </a:ext>
            </a:extLst>
          </p:cNvPr>
          <p:cNvCxnSpPr>
            <a:cxnSpLocks/>
            <a:stCxn id="186" idx="4"/>
            <a:endCxn id="197" idx="0"/>
          </p:cNvCxnSpPr>
          <p:nvPr/>
        </p:nvCxnSpPr>
        <p:spPr>
          <a:xfrm flipH="1">
            <a:off x="7868090" y="1804631"/>
            <a:ext cx="1942116" cy="2508324"/>
          </a:xfrm>
          <a:prstGeom prst="straightConnector1">
            <a:avLst/>
          </a:prstGeom>
          <a:noFill/>
          <a:ln w="6350" cap="flat" cmpd="sng" algn="ctr">
            <a:solidFill>
              <a:srgbClr val="7030A0"/>
            </a:solidFill>
            <a:prstDash val="solid"/>
            <a:miter lim="800000"/>
            <a:tailEnd type="triangle"/>
          </a:ln>
          <a:effectLst/>
        </p:spPr>
      </p:cxnSp>
      <p:cxnSp>
        <p:nvCxnSpPr>
          <p:cNvPr id="256" name="Straight Arrow Connector 59">
            <a:extLst>
              <a:ext uri="{FF2B5EF4-FFF2-40B4-BE49-F238E27FC236}">
                <a16:creationId xmlns:a16="http://schemas.microsoft.com/office/drawing/2014/main" id="{166BF6A0-1412-0620-A498-5BB16CED53D2}"/>
              </a:ext>
            </a:extLst>
          </p:cNvPr>
          <p:cNvCxnSpPr>
            <a:cxnSpLocks/>
            <a:endCxn id="198" idx="0"/>
          </p:cNvCxnSpPr>
          <p:nvPr/>
        </p:nvCxnSpPr>
        <p:spPr>
          <a:xfrm>
            <a:off x="4012407" y="1810667"/>
            <a:ext cx="4831145" cy="2502288"/>
          </a:xfrm>
          <a:prstGeom prst="straightConnector1">
            <a:avLst/>
          </a:prstGeom>
          <a:noFill/>
          <a:ln w="6350" cap="flat" cmpd="sng" algn="ctr">
            <a:solidFill>
              <a:srgbClr val="FFC000"/>
            </a:solidFill>
            <a:prstDash val="solid"/>
            <a:miter lim="800000"/>
            <a:tailEnd type="triangle"/>
          </a:ln>
          <a:effectLst/>
        </p:spPr>
      </p:cxnSp>
      <p:cxnSp>
        <p:nvCxnSpPr>
          <p:cNvPr id="257" name="Straight Arrow Connector 59">
            <a:extLst>
              <a:ext uri="{FF2B5EF4-FFF2-40B4-BE49-F238E27FC236}">
                <a16:creationId xmlns:a16="http://schemas.microsoft.com/office/drawing/2014/main" id="{D757660A-1D6C-4C02-0037-403F2651B493}"/>
              </a:ext>
            </a:extLst>
          </p:cNvPr>
          <p:cNvCxnSpPr>
            <a:cxnSpLocks/>
            <a:stCxn id="181" idx="4"/>
            <a:endCxn id="198" idx="0"/>
          </p:cNvCxnSpPr>
          <p:nvPr/>
        </p:nvCxnSpPr>
        <p:spPr>
          <a:xfrm>
            <a:off x="4976948" y="1804631"/>
            <a:ext cx="3866604" cy="2508324"/>
          </a:xfrm>
          <a:prstGeom prst="straightConnector1">
            <a:avLst/>
          </a:prstGeom>
          <a:noFill/>
          <a:ln w="6350" cap="flat" cmpd="sng" algn="ctr">
            <a:solidFill>
              <a:srgbClr val="FFC000"/>
            </a:solidFill>
            <a:prstDash val="solid"/>
            <a:miter lim="800000"/>
            <a:tailEnd type="triangle"/>
          </a:ln>
          <a:effectLst/>
        </p:spPr>
      </p:cxnSp>
      <p:cxnSp>
        <p:nvCxnSpPr>
          <p:cNvPr id="258" name="Straight Arrow Connector 59">
            <a:extLst>
              <a:ext uri="{FF2B5EF4-FFF2-40B4-BE49-F238E27FC236}">
                <a16:creationId xmlns:a16="http://schemas.microsoft.com/office/drawing/2014/main" id="{610ECF87-391A-AABA-252C-CEAFD4B494F6}"/>
              </a:ext>
            </a:extLst>
          </p:cNvPr>
          <p:cNvCxnSpPr>
            <a:cxnSpLocks/>
            <a:stCxn id="182" idx="4"/>
            <a:endCxn id="198" idx="0"/>
          </p:cNvCxnSpPr>
          <p:nvPr/>
        </p:nvCxnSpPr>
        <p:spPr>
          <a:xfrm>
            <a:off x="5943599" y="1804631"/>
            <a:ext cx="2899953" cy="2508324"/>
          </a:xfrm>
          <a:prstGeom prst="straightConnector1">
            <a:avLst/>
          </a:prstGeom>
          <a:noFill/>
          <a:ln w="6350" cap="flat" cmpd="sng" algn="ctr">
            <a:solidFill>
              <a:srgbClr val="FFC000"/>
            </a:solidFill>
            <a:prstDash val="solid"/>
            <a:miter lim="800000"/>
            <a:tailEnd type="triangle"/>
          </a:ln>
          <a:effectLst/>
        </p:spPr>
      </p:cxnSp>
      <p:cxnSp>
        <p:nvCxnSpPr>
          <p:cNvPr id="259" name="Straight Arrow Connector 59">
            <a:extLst>
              <a:ext uri="{FF2B5EF4-FFF2-40B4-BE49-F238E27FC236}">
                <a16:creationId xmlns:a16="http://schemas.microsoft.com/office/drawing/2014/main" id="{249533ED-4D6B-9DB2-D418-D8732333E56E}"/>
              </a:ext>
            </a:extLst>
          </p:cNvPr>
          <p:cNvCxnSpPr>
            <a:cxnSpLocks/>
            <a:stCxn id="183" idx="4"/>
            <a:endCxn id="198" idx="0"/>
          </p:cNvCxnSpPr>
          <p:nvPr/>
        </p:nvCxnSpPr>
        <p:spPr>
          <a:xfrm>
            <a:off x="6910250" y="1804631"/>
            <a:ext cx="1933302" cy="2508324"/>
          </a:xfrm>
          <a:prstGeom prst="straightConnector1">
            <a:avLst/>
          </a:prstGeom>
          <a:noFill/>
          <a:ln w="6350" cap="flat" cmpd="sng" algn="ctr">
            <a:solidFill>
              <a:srgbClr val="FFC000"/>
            </a:solidFill>
            <a:prstDash val="solid"/>
            <a:miter lim="800000"/>
            <a:tailEnd type="triangle"/>
          </a:ln>
          <a:effectLst/>
        </p:spPr>
      </p:cxnSp>
      <p:cxnSp>
        <p:nvCxnSpPr>
          <p:cNvPr id="260" name="Straight Arrow Connector 59">
            <a:extLst>
              <a:ext uri="{FF2B5EF4-FFF2-40B4-BE49-F238E27FC236}">
                <a16:creationId xmlns:a16="http://schemas.microsoft.com/office/drawing/2014/main" id="{89006CE7-381B-3648-1B25-A63D527D45FC}"/>
              </a:ext>
            </a:extLst>
          </p:cNvPr>
          <p:cNvCxnSpPr>
            <a:cxnSpLocks/>
            <a:stCxn id="184" idx="4"/>
            <a:endCxn id="198" idx="0"/>
          </p:cNvCxnSpPr>
          <p:nvPr/>
        </p:nvCxnSpPr>
        <p:spPr>
          <a:xfrm>
            <a:off x="7876901" y="1804631"/>
            <a:ext cx="966651" cy="2508324"/>
          </a:xfrm>
          <a:prstGeom prst="straightConnector1">
            <a:avLst/>
          </a:prstGeom>
          <a:noFill/>
          <a:ln w="6350" cap="flat" cmpd="sng" algn="ctr">
            <a:solidFill>
              <a:srgbClr val="FFC000"/>
            </a:solidFill>
            <a:prstDash val="solid"/>
            <a:miter lim="800000"/>
            <a:tailEnd type="triangle"/>
          </a:ln>
          <a:effectLst/>
        </p:spPr>
      </p:cxnSp>
      <p:cxnSp>
        <p:nvCxnSpPr>
          <p:cNvPr id="261" name="Straight Arrow Connector 59">
            <a:extLst>
              <a:ext uri="{FF2B5EF4-FFF2-40B4-BE49-F238E27FC236}">
                <a16:creationId xmlns:a16="http://schemas.microsoft.com/office/drawing/2014/main" id="{E1E4C204-34FF-03B8-26B9-1A3927012CD3}"/>
              </a:ext>
            </a:extLst>
          </p:cNvPr>
          <p:cNvCxnSpPr>
            <a:cxnSpLocks/>
            <a:stCxn id="185" idx="4"/>
            <a:endCxn id="198" idx="0"/>
          </p:cNvCxnSpPr>
          <p:nvPr/>
        </p:nvCxnSpPr>
        <p:spPr>
          <a:xfrm>
            <a:off x="8843552" y="1804631"/>
            <a:ext cx="0" cy="2508324"/>
          </a:xfrm>
          <a:prstGeom prst="straightConnector1">
            <a:avLst/>
          </a:prstGeom>
          <a:noFill/>
          <a:ln w="6350" cap="flat" cmpd="sng" algn="ctr">
            <a:solidFill>
              <a:srgbClr val="FFC000"/>
            </a:solidFill>
            <a:prstDash val="solid"/>
            <a:miter lim="800000"/>
            <a:tailEnd type="triangle"/>
          </a:ln>
          <a:effectLst/>
        </p:spPr>
      </p:cxnSp>
      <p:cxnSp>
        <p:nvCxnSpPr>
          <p:cNvPr id="262" name="Straight Arrow Connector 59">
            <a:extLst>
              <a:ext uri="{FF2B5EF4-FFF2-40B4-BE49-F238E27FC236}">
                <a16:creationId xmlns:a16="http://schemas.microsoft.com/office/drawing/2014/main" id="{80AABDC9-C99C-19E3-69D1-3E671296DC88}"/>
              </a:ext>
            </a:extLst>
          </p:cNvPr>
          <p:cNvCxnSpPr>
            <a:cxnSpLocks/>
            <a:stCxn id="186" idx="4"/>
            <a:endCxn id="198" idx="0"/>
          </p:cNvCxnSpPr>
          <p:nvPr/>
        </p:nvCxnSpPr>
        <p:spPr>
          <a:xfrm flipH="1">
            <a:off x="8843552" y="1804631"/>
            <a:ext cx="966654" cy="2508324"/>
          </a:xfrm>
          <a:prstGeom prst="straightConnector1">
            <a:avLst/>
          </a:prstGeom>
          <a:noFill/>
          <a:ln w="6350" cap="flat" cmpd="sng" algn="ctr">
            <a:solidFill>
              <a:srgbClr val="FFC000"/>
            </a:solidFill>
            <a:prstDash val="solid"/>
            <a:miter lim="800000"/>
            <a:tailEnd type="triangle"/>
          </a:ln>
          <a:effectLst/>
        </p:spPr>
      </p:cxnSp>
      <p:cxnSp>
        <p:nvCxnSpPr>
          <p:cNvPr id="263" name="Straight Arrow Connector 62">
            <a:extLst>
              <a:ext uri="{FF2B5EF4-FFF2-40B4-BE49-F238E27FC236}">
                <a16:creationId xmlns:a16="http://schemas.microsoft.com/office/drawing/2014/main" id="{BA1D6450-D732-6009-329E-E256B5AD5D56}"/>
              </a:ext>
            </a:extLst>
          </p:cNvPr>
          <p:cNvCxnSpPr>
            <a:cxnSpLocks/>
            <a:stCxn id="180" idx="4"/>
            <a:endCxn id="191" idx="0"/>
          </p:cNvCxnSpPr>
          <p:nvPr/>
        </p:nvCxnSpPr>
        <p:spPr>
          <a:xfrm>
            <a:off x="4010297" y="1804631"/>
            <a:ext cx="5329646"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64" name="Straight Arrow Connector 62">
            <a:extLst>
              <a:ext uri="{FF2B5EF4-FFF2-40B4-BE49-F238E27FC236}">
                <a16:creationId xmlns:a16="http://schemas.microsoft.com/office/drawing/2014/main" id="{4AF2CBAE-8AD0-D2E6-B735-96E21D4174E3}"/>
              </a:ext>
            </a:extLst>
          </p:cNvPr>
          <p:cNvCxnSpPr>
            <a:cxnSpLocks/>
            <a:stCxn id="181" idx="4"/>
            <a:endCxn id="191" idx="0"/>
          </p:cNvCxnSpPr>
          <p:nvPr/>
        </p:nvCxnSpPr>
        <p:spPr>
          <a:xfrm>
            <a:off x="4976948" y="1804631"/>
            <a:ext cx="4362995"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65" name="Straight Arrow Connector 62">
            <a:extLst>
              <a:ext uri="{FF2B5EF4-FFF2-40B4-BE49-F238E27FC236}">
                <a16:creationId xmlns:a16="http://schemas.microsoft.com/office/drawing/2014/main" id="{0D8AB740-404F-3BAE-C974-0F5D29CFF0A8}"/>
              </a:ext>
            </a:extLst>
          </p:cNvPr>
          <p:cNvCxnSpPr>
            <a:cxnSpLocks/>
            <a:stCxn id="182" idx="4"/>
            <a:endCxn id="191" idx="0"/>
          </p:cNvCxnSpPr>
          <p:nvPr/>
        </p:nvCxnSpPr>
        <p:spPr>
          <a:xfrm>
            <a:off x="5943599" y="1804631"/>
            <a:ext cx="3396344"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66" name="Straight Arrow Connector 62">
            <a:extLst>
              <a:ext uri="{FF2B5EF4-FFF2-40B4-BE49-F238E27FC236}">
                <a16:creationId xmlns:a16="http://schemas.microsoft.com/office/drawing/2014/main" id="{56121BF4-8018-4801-B23A-D6340CCD9B4E}"/>
              </a:ext>
            </a:extLst>
          </p:cNvPr>
          <p:cNvCxnSpPr>
            <a:cxnSpLocks/>
            <a:stCxn id="183" idx="4"/>
            <a:endCxn id="191" idx="0"/>
          </p:cNvCxnSpPr>
          <p:nvPr/>
        </p:nvCxnSpPr>
        <p:spPr>
          <a:xfrm>
            <a:off x="6910250" y="1804631"/>
            <a:ext cx="2429693"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67" name="Straight Arrow Connector 62">
            <a:extLst>
              <a:ext uri="{FF2B5EF4-FFF2-40B4-BE49-F238E27FC236}">
                <a16:creationId xmlns:a16="http://schemas.microsoft.com/office/drawing/2014/main" id="{426E68FF-72AC-2F5B-5184-DAE044A06B33}"/>
              </a:ext>
            </a:extLst>
          </p:cNvPr>
          <p:cNvCxnSpPr>
            <a:cxnSpLocks/>
            <a:stCxn id="184" idx="4"/>
            <a:endCxn id="191" idx="0"/>
          </p:cNvCxnSpPr>
          <p:nvPr/>
        </p:nvCxnSpPr>
        <p:spPr>
          <a:xfrm>
            <a:off x="7876901" y="1804631"/>
            <a:ext cx="1463042"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68" name="Straight Arrow Connector 62">
            <a:extLst>
              <a:ext uri="{FF2B5EF4-FFF2-40B4-BE49-F238E27FC236}">
                <a16:creationId xmlns:a16="http://schemas.microsoft.com/office/drawing/2014/main" id="{0D9D1BCB-04B9-A12E-5C6C-5173CFEBA21D}"/>
              </a:ext>
            </a:extLst>
          </p:cNvPr>
          <p:cNvCxnSpPr>
            <a:cxnSpLocks/>
            <a:stCxn id="185" idx="4"/>
            <a:endCxn id="191" idx="0"/>
          </p:cNvCxnSpPr>
          <p:nvPr/>
        </p:nvCxnSpPr>
        <p:spPr>
          <a:xfrm>
            <a:off x="8843552" y="1804631"/>
            <a:ext cx="496391"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69" name="Straight Arrow Connector 62">
            <a:extLst>
              <a:ext uri="{FF2B5EF4-FFF2-40B4-BE49-F238E27FC236}">
                <a16:creationId xmlns:a16="http://schemas.microsoft.com/office/drawing/2014/main" id="{9347C9AE-E45F-2BD3-5DC5-AD2A315C0FA4}"/>
              </a:ext>
            </a:extLst>
          </p:cNvPr>
          <p:cNvCxnSpPr>
            <a:cxnSpLocks/>
            <a:stCxn id="186" idx="4"/>
            <a:endCxn id="191" idx="0"/>
          </p:cNvCxnSpPr>
          <p:nvPr/>
        </p:nvCxnSpPr>
        <p:spPr>
          <a:xfrm flipH="1">
            <a:off x="9339943" y="1804631"/>
            <a:ext cx="470263" cy="124039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270" name="Straight Arrow Connector 56">
            <a:extLst>
              <a:ext uri="{FF2B5EF4-FFF2-40B4-BE49-F238E27FC236}">
                <a16:creationId xmlns:a16="http://schemas.microsoft.com/office/drawing/2014/main" id="{4180B3F3-16E1-5F93-F986-554E15094148}"/>
              </a:ext>
            </a:extLst>
          </p:cNvPr>
          <p:cNvCxnSpPr>
            <a:cxnSpLocks/>
            <a:stCxn id="180" idx="4"/>
            <a:endCxn id="199" idx="0"/>
          </p:cNvCxnSpPr>
          <p:nvPr/>
        </p:nvCxnSpPr>
        <p:spPr>
          <a:xfrm>
            <a:off x="4010297" y="1804631"/>
            <a:ext cx="4359342"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71" name="Straight Arrow Connector 56">
            <a:extLst>
              <a:ext uri="{FF2B5EF4-FFF2-40B4-BE49-F238E27FC236}">
                <a16:creationId xmlns:a16="http://schemas.microsoft.com/office/drawing/2014/main" id="{88FE8F3C-119B-9D6B-35AD-8B408F24A5D2}"/>
              </a:ext>
            </a:extLst>
          </p:cNvPr>
          <p:cNvCxnSpPr>
            <a:cxnSpLocks/>
            <a:stCxn id="181" idx="4"/>
            <a:endCxn id="199" idx="0"/>
          </p:cNvCxnSpPr>
          <p:nvPr/>
        </p:nvCxnSpPr>
        <p:spPr>
          <a:xfrm>
            <a:off x="4976948" y="1804631"/>
            <a:ext cx="3392691"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72" name="Straight Arrow Connector 56">
            <a:extLst>
              <a:ext uri="{FF2B5EF4-FFF2-40B4-BE49-F238E27FC236}">
                <a16:creationId xmlns:a16="http://schemas.microsoft.com/office/drawing/2014/main" id="{D1C9E71D-3A41-88EE-4C28-89A1301E8D51}"/>
              </a:ext>
            </a:extLst>
          </p:cNvPr>
          <p:cNvCxnSpPr>
            <a:cxnSpLocks/>
            <a:stCxn id="182" idx="4"/>
            <a:endCxn id="199" idx="0"/>
          </p:cNvCxnSpPr>
          <p:nvPr/>
        </p:nvCxnSpPr>
        <p:spPr>
          <a:xfrm>
            <a:off x="5943599" y="1804631"/>
            <a:ext cx="2426040"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73" name="Straight Arrow Connector 56">
            <a:extLst>
              <a:ext uri="{FF2B5EF4-FFF2-40B4-BE49-F238E27FC236}">
                <a16:creationId xmlns:a16="http://schemas.microsoft.com/office/drawing/2014/main" id="{B828F97C-C19C-E93A-6FAF-C526CD1F6647}"/>
              </a:ext>
            </a:extLst>
          </p:cNvPr>
          <p:cNvCxnSpPr>
            <a:cxnSpLocks/>
            <a:stCxn id="183" idx="4"/>
            <a:endCxn id="199" idx="0"/>
          </p:cNvCxnSpPr>
          <p:nvPr/>
        </p:nvCxnSpPr>
        <p:spPr>
          <a:xfrm>
            <a:off x="6910250" y="1804631"/>
            <a:ext cx="1459389"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74" name="Straight Arrow Connector 56">
            <a:extLst>
              <a:ext uri="{FF2B5EF4-FFF2-40B4-BE49-F238E27FC236}">
                <a16:creationId xmlns:a16="http://schemas.microsoft.com/office/drawing/2014/main" id="{A86C4D08-1FFA-88C7-CEDE-879E3045617C}"/>
              </a:ext>
            </a:extLst>
          </p:cNvPr>
          <p:cNvCxnSpPr>
            <a:cxnSpLocks/>
            <a:stCxn id="184" idx="4"/>
            <a:endCxn id="199" idx="0"/>
          </p:cNvCxnSpPr>
          <p:nvPr/>
        </p:nvCxnSpPr>
        <p:spPr>
          <a:xfrm>
            <a:off x="7876901" y="1804631"/>
            <a:ext cx="492738"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75" name="Straight Arrow Connector 56">
            <a:extLst>
              <a:ext uri="{FF2B5EF4-FFF2-40B4-BE49-F238E27FC236}">
                <a16:creationId xmlns:a16="http://schemas.microsoft.com/office/drawing/2014/main" id="{F6AF89E0-1526-D2DB-E062-81930AE23E8C}"/>
              </a:ext>
            </a:extLst>
          </p:cNvPr>
          <p:cNvCxnSpPr>
            <a:cxnSpLocks/>
            <a:stCxn id="185" idx="4"/>
            <a:endCxn id="199" idx="0"/>
          </p:cNvCxnSpPr>
          <p:nvPr/>
        </p:nvCxnSpPr>
        <p:spPr>
          <a:xfrm flipH="1">
            <a:off x="8369639" y="1804631"/>
            <a:ext cx="473913"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76" name="Straight Arrow Connector 56">
            <a:extLst>
              <a:ext uri="{FF2B5EF4-FFF2-40B4-BE49-F238E27FC236}">
                <a16:creationId xmlns:a16="http://schemas.microsoft.com/office/drawing/2014/main" id="{87156375-7FEF-5A2A-D416-08DC577F9292}"/>
              </a:ext>
            </a:extLst>
          </p:cNvPr>
          <p:cNvCxnSpPr>
            <a:cxnSpLocks/>
            <a:stCxn id="186" idx="4"/>
            <a:endCxn id="199" idx="0"/>
          </p:cNvCxnSpPr>
          <p:nvPr/>
        </p:nvCxnSpPr>
        <p:spPr>
          <a:xfrm flipH="1">
            <a:off x="8369639" y="1804631"/>
            <a:ext cx="1440567" cy="1240397"/>
          </a:xfrm>
          <a:prstGeom prst="straightConnector1">
            <a:avLst/>
          </a:prstGeom>
          <a:noFill/>
          <a:ln w="6350" cap="flat" cmpd="sng" algn="ctr">
            <a:solidFill>
              <a:srgbClr val="93C11C">
                <a:lumMod val="75000"/>
              </a:srgbClr>
            </a:solidFill>
            <a:prstDash val="solid"/>
            <a:miter lim="800000"/>
            <a:tailEnd type="triangle"/>
          </a:ln>
          <a:effectLst/>
        </p:spPr>
      </p:cxnSp>
      <p:cxnSp>
        <p:nvCxnSpPr>
          <p:cNvPr id="277" name="Straight Arrow Connector 50">
            <a:extLst>
              <a:ext uri="{FF2B5EF4-FFF2-40B4-BE49-F238E27FC236}">
                <a16:creationId xmlns:a16="http://schemas.microsoft.com/office/drawing/2014/main" id="{0A08A8A5-0CA2-4EC0-4776-A39999CBD14B}"/>
              </a:ext>
            </a:extLst>
          </p:cNvPr>
          <p:cNvCxnSpPr>
            <a:cxnSpLocks/>
            <a:stCxn id="180" idx="4"/>
            <a:endCxn id="190" idx="0"/>
          </p:cNvCxnSpPr>
          <p:nvPr/>
        </p:nvCxnSpPr>
        <p:spPr>
          <a:xfrm>
            <a:off x="4010297" y="1804631"/>
            <a:ext cx="3389039" cy="1240397"/>
          </a:xfrm>
          <a:prstGeom prst="straightConnector1">
            <a:avLst/>
          </a:prstGeom>
          <a:noFill/>
          <a:ln w="6350" cap="flat" cmpd="sng" algn="ctr">
            <a:solidFill>
              <a:srgbClr val="00B050"/>
            </a:solidFill>
            <a:prstDash val="solid"/>
            <a:miter lim="800000"/>
            <a:tailEnd type="triangle"/>
          </a:ln>
          <a:effectLst/>
        </p:spPr>
      </p:cxnSp>
      <p:cxnSp>
        <p:nvCxnSpPr>
          <p:cNvPr id="278" name="Straight Arrow Connector 50">
            <a:extLst>
              <a:ext uri="{FF2B5EF4-FFF2-40B4-BE49-F238E27FC236}">
                <a16:creationId xmlns:a16="http://schemas.microsoft.com/office/drawing/2014/main" id="{A59DC23A-5955-A93D-A611-90C63E8D8D76}"/>
              </a:ext>
            </a:extLst>
          </p:cNvPr>
          <p:cNvCxnSpPr>
            <a:cxnSpLocks/>
            <a:stCxn id="181" idx="4"/>
            <a:endCxn id="190" idx="0"/>
          </p:cNvCxnSpPr>
          <p:nvPr/>
        </p:nvCxnSpPr>
        <p:spPr>
          <a:xfrm>
            <a:off x="4976948" y="1804631"/>
            <a:ext cx="2422388" cy="1240397"/>
          </a:xfrm>
          <a:prstGeom prst="straightConnector1">
            <a:avLst/>
          </a:prstGeom>
          <a:noFill/>
          <a:ln w="6350" cap="flat" cmpd="sng" algn="ctr">
            <a:solidFill>
              <a:srgbClr val="00B050"/>
            </a:solidFill>
            <a:prstDash val="solid"/>
            <a:miter lim="800000"/>
            <a:tailEnd type="triangle"/>
          </a:ln>
          <a:effectLst/>
        </p:spPr>
      </p:cxnSp>
      <p:cxnSp>
        <p:nvCxnSpPr>
          <p:cNvPr id="279" name="Straight Arrow Connector 50">
            <a:extLst>
              <a:ext uri="{FF2B5EF4-FFF2-40B4-BE49-F238E27FC236}">
                <a16:creationId xmlns:a16="http://schemas.microsoft.com/office/drawing/2014/main" id="{FC500F8A-C5FB-D0E0-D73C-7B96A94EF11D}"/>
              </a:ext>
            </a:extLst>
          </p:cNvPr>
          <p:cNvCxnSpPr>
            <a:cxnSpLocks/>
            <a:stCxn id="182" idx="4"/>
            <a:endCxn id="190" idx="0"/>
          </p:cNvCxnSpPr>
          <p:nvPr/>
        </p:nvCxnSpPr>
        <p:spPr>
          <a:xfrm>
            <a:off x="5943599" y="1804631"/>
            <a:ext cx="1455737" cy="1240397"/>
          </a:xfrm>
          <a:prstGeom prst="straightConnector1">
            <a:avLst/>
          </a:prstGeom>
          <a:noFill/>
          <a:ln w="6350" cap="flat" cmpd="sng" algn="ctr">
            <a:solidFill>
              <a:srgbClr val="00B050"/>
            </a:solidFill>
            <a:prstDash val="solid"/>
            <a:miter lim="800000"/>
            <a:tailEnd type="triangle"/>
          </a:ln>
          <a:effectLst/>
        </p:spPr>
      </p:cxnSp>
      <p:cxnSp>
        <p:nvCxnSpPr>
          <p:cNvPr id="280" name="Straight Arrow Connector 50">
            <a:extLst>
              <a:ext uri="{FF2B5EF4-FFF2-40B4-BE49-F238E27FC236}">
                <a16:creationId xmlns:a16="http://schemas.microsoft.com/office/drawing/2014/main" id="{64909B53-D84B-225E-7B66-53BC78E2B98F}"/>
              </a:ext>
            </a:extLst>
          </p:cNvPr>
          <p:cNvCxnSpPr>
            <a:cxnSpLocks/>
            <a:stCxn id="183" idx="4"/>
            <a:endCxn id="190" idx="0"/>
          </p:cNvCxnSpPr>
          <p:nvPr/>
        </p:nvCxnSpPr>
        <p:spPr>
          <a:xfrm>
            <a:off x="6910250" y="1804631"/>
            <a:ext cx="489086" cy="1240397"/>
          </a:xfrm>
          <a:prstGeom prst="straightConnector1">
            <a:avLst/>
          </a:prstGeom>
          <a:noFill/>
          <a:ln w="6350" cap="flat" cmpd="sng" algn="ctr">
            <a:solidFill>
              <a:srgbClr val="00B050"/>
            </a:solidFill>
            <a:prstDash val="solid"/>
            <a:miter lim="800000"/>
            <a:tailEnd type="triangle"/>
          </a:ln>
          <a:effectLst/>
        </p:spPr>
      </p:cxnSp>
      <p:cxnSp>
        <p:nvCxnSpPr>
          <p:cNvPr id="281" name="Straight Arrow Connector 50">
            <a:extLst>
              <a:ext uri="{FF2B5EF4-FFF2-40B4-BE49-F238E27FC236}">
                <a16:creationId xmlns:a16="http://schemas.microsoft.com/office/drawing/2014/main" id="{26B2B7D7-CDCF-DEFC-7AC0-3F5D9F35E2C1}"/>
              </a:ext>
            </a:extLst>
          </p:cNvPr>
          <p:cNvCxnSpPr>
            <a:cxnSpLocks/>
            <a:stCxn id="184" idx="4"/>
            <a:endCxn id="190" idx="0"/>
          </p:cNvCxnSpPr>
          <p:nvPr/>
        </p:nvCxnSpPr>
        <p:spPr>
          <a:xfrm flipH="1">
            <a:off x="7399336" y="1804631"/>
            <a:ext cx="477565" cy="1240397"/>
          </a:xfrm>
          <a:prstGeom prst="straightConnector1">
            <a:avLst/>
          </a:prstGeom>
          <a:noFill/>
          <a:ln w="6350" cap="flat" cmpd="sng" algn="ctr">
            <a:solidFill>
              <a:srgbClr val="00B050"/>
            </a:solidFill>
            <a:prstDash val="solid"/>
            <a:miter lim="800000"/>
            <a:tailEnd type="triangle"/>
          </a:ln>
          <a:effectLst/>
        </p:spPr>
      </p:cxnSp>
      <p:cxnSp>
        <p:nvCxnSpPr>
          <p:cNvPr id="282" name="Straight Arrow Connector 50">
            <a:extLst>
              <a:ext uri="{FF2B5EF4-FFF2-40B4-BE49-F238E27FC236}">
                <a16:creationId xmlns:a16="http://schemas.microsoft.com/office/drawing/2014/main" id="{A246825A-B3B8-0B88-B862-C282B8A42EEA}"/>
              </a:ext>
            </a:extLst>
          </p:cNvPr>
          <p:cNvCxnSpPr>
            <a:cxnSpLocks/>
            <a:stCxn id="185" idx="4"/>
            <a:endCxn id="190" idx="0"/>
          </p:cNvCxnSpPr>
          <p:nvPr/>
        </p:nvCxnSpPr>
        <p:spPr>
          <a:xfrm flipH="1">
            <a:off x="7399336" y="1804631"/>
            <a:ext cx="1444216" cy="1240397"/>
          </a:xfrm>
          <a:prstGeom prst="straightConnector1">
            <a:avLst/>
          </a:prstGeom>
          <a:noFill/>
          <a:ln w="6350" cap="flat" cmpd="sng" algn="ctr">
            <a:solidFill>
              <a:srgbClr val="00B050"/>
            </a:solidFill>
            <a:prstDash val="solid"/>
            <a:miter lim="800000"/>
            <a:tailEnd type="triangle"/>
          </a:ln>
          <a:effectLst/>
        </p:spPr>
      </p:cxnSp>
      <p:cxnSp>
        <p:nvCxnSpPr>
          <p:cNvPr id="283" name="Straight Arrow Connector 50">
            <a:extLst>
              <a:ext uri="{FF2B5EF4-FFF2-40B4-BE49-F238E27FC236}">
                <a16:creationId xmlns:a16="http://schemas.microsoft.com/office/drawing/2014/main" id="{052C5653-9643-8059-4176-2D47E8059B89}"/>
              </a:ext>
            </a:extLst>
          </p:cNvPr>
          <p:cNvCxnSpPr>
            <a:cxnSpLocks/>
            <a:stCxn id="186" idx="4"/>
            <a:endCxn id="190" idx="0"/>
          </p:cNvCxnSpPr>
          <p:nvPr/>
        </p:nvCxnSpPr>
        <p:spPr>
          <a:xfrm flipH="1">
            <a:off x="7399336" y="1804631"/>
            <a:ext cx="2410870" cy="1240397"/>
          </a:xfrm>
          <a:prstGeom prst="straightConnector1">
            <a:avLst/>
          </a:prstGeom>
          <a:noFill/>
          <a:ln w="6350" cap="flat" cmpd="sng" algn="ctr">
            <a:solidFill>
              <a:srgbClr val="00B050"/>
            </a:solidFill>
            <a:prstDash val="solid"/>
            <a:miter lim="800000"/>
            <a:tailEnd type="triangle"/>
          </a:ln>
          <a:effectLst/>
        </p:spPr>
      </p:cxnSp>
      <p:cxnSp>
        <p:nvCxnSpPr>
          <p:cNvPr id="284" name="Straight Arrow Connector 43">
            <a:extLst>
              <a:ext uri="{FF2B5EF4-FFF2-40B4-BE49-F238E27FC236}">
                <a16:creationId xmlns:a16="http://schemas.microsoft.com/office/drawing/2014/main" id="{165620CE-E2BB-4D1D-9183-AB1D40B0F951}"/>
              </a:ext>
            </a:extLst>
          </p:cNvPr>
          <p:cNvCxnSpPr>
            <a:cxnSpLocks/>
            <a:stCxn id="180" idx="4"/>
            <a:endCxn id="200" idx="0"/>
          </p:cNvCxnSpPr>
          <p:nvPr/>
        </p:nvCxnSpPr>
        <p:spPr>
          <a:xfrm>
            <a:off x="4010297" y="1804631"/>
            <a:ext cx="2418736" cy="1240397"/>
          </a:xfrm>
          <a:prstGeom prst="straightConnector1">
            <a:avLst/>
          </a:prstGeom>
          <a:noFill/>
          <a:ln w="6350" cap="flat" cmpd="sng" algn="ctr">
            <a:solidFill>
              <a:srgbClr val="FFFF00"/>
            </a:solidFill>
            <a:prstDash val="solid"/>
            <a:miter lim="800000"/>
            <a:tailEnd type="triangle"/>
          </a:ln>
          <a:effectLst/>
        </p:spPr>
      </p:cxnSp>
      <p:cxnSp>
        <p:nvCxnSpPr>
          <p:cNvPr id="285" name="Straight Arrow Connector 43">
            <a:extLst>
              <a:ext uri="{FF2B5EF4-FFF2-40B4-BE49-F238E27FC236}">
                <a16:creationId xmlns:a16="http://schemas.microsoft.com/office/drawing/2014/main" id="{7E39A978-DF2C-8478-F9F8-98A7A40069CD}"/>
              </a:ext>
            </a:extLst>
          </p:cNvPr>
          <p:cNvCxnSpPr>
            <a:cxnSpLocks/>
            <a:stCxn id="181" idx="4"/>
            <a:endCxn id="200" idx="0"/>
          </p:cNvCxnSpPr>
          <p:nvPr/>
        </p:nvCxnSpPr>
        <p:spPr>
          <a:xfrm>
            <a:off x="4976948" y="1804631"/>
            <a:ext cx="1452085" cy="1240397"/>
          </a:xfrm>
          <a:prstGeom prst="straightConnector1">
            <a:avLst/>
          </a:prstGeom>
          <a:noFill/>
          <a:ln w="6350" cap="flat" cmpd="sng" algn="ctr">
            <a:solidFill>
              <a:srgbClr val="FFFF00"/>
            </a:solidFill>
            <a:prstDash val="solid"/>
            <a:miter lim="800000"/>
            <a:tailEnd type="triangle"/>
          </a:ln>
          <a:effectLst/>
        </p:spPr>
      </p:cxnSp>
      <p:cxnSp>
        <p:nvCxnSpPr>
          <p:cNvPr id="286" name="Straight Arrow Connector 43">
            <a:extLst>
              <a:ext uri="{FF2B5EF4-FFF2-40B4-BE49-F238E27FC236}">
                <a16:creationId xmlns:a16="http://schemas.microsoft.com/office/drawing/2014/main" id="{0C472117-B6E0-A19C-8743-AE8DB1EF7458}"/>
              </a:ext>
            </a:extLst>
          </p:cNvPr>
          <p:cNvCxnSpPr>
            <a:cxnSpLocks/>
            <a:stCxn id="182" idx="4"/>
            <a:endCxn id="200" idx="0"/>
          </p:cNvCxnSpPr>
          <p:nvPr/>
        </p:nvCxnSpPr>
        <p:spPr>
          <a:xfrm>
            <a:off x="5943599" y="1804631"/>
            <a:ext cx="485434" cy="1240397"/>
          </a:xfrm>
          <a:prstGeom prst="straightConnector1">
            <a:avLst/>
          </a:prstGeom>
          <a:noFill/>
          <a:ln w="6350" cap="flat" cmpd="sng" algn="ctr">
            <a:solidFill>
              <a:srgbClr val="FFFF00"/>
            </a:solidFill>
            <a:prstDash val="solid"/>
            <a:miter lim="800000"/>
            <a:tailEnd type="triangle"/>
          </a:ln>
          <a:effectLst/>
        </p:spPr>
      </p:cxnSp>
      <p:cxnSp>
        <p:nvCxnSpPr>
          <p:cNvPr id="287" name="Straight Arrow Connector 43">
            <a:extLst>
              <a:ext uri="{FF2B5EF4-FFF2-40B4-BE49-F238E27FC236}">
                <a16:creationId xmlns:a16="http://schemas.microsoft.com/office/drawing/2014/main" id="{AC2CF02B-1F75-36EA-101A-3065CD5D0F33}"/>
              </a:ext>
            </a:extLst>
          </p:cNvPr>
          <p:cNvCxnSpPr>
            <a:cxnSpLocks/>
            <a:stCxn id="183" idx="4"/>
            <a:endCxn id="200" idx="0"/>
          </p:cNvCxnSpPr>
          <p:nvPr/>
        </p:nvCxnSpPr>
        <p:spPr>
          <a:xfrm flipH="1">
            <a:off x="6429033" y="1804631"/>
            <a:ext cx="481217" cy="1240397"/>
          </a:xfrm>
          <a:prstGeom prst="straightConnector1">
            <a:avLst/>
          </a:prstGeom>
          <a:noFill/>
          <a:ln w="6350" cap="flat" cmpd="sng" algn="ctr">
            <a:solidFill>
              <a:srgbClr val="FFFF00"/>
            </a:solidFill>
            <a:prstDash val="solid"/>
            <a:miter lim="800000"/>
            <a:tailEnd type="triangle"/>
          </a:ln>
          <a:effectLst/>
        </p:spPr>
      </p:cxnSp>
      <p:cxnSp>
        <p:nvCxnSpPr>
          <p:cNvPr id="288" name="Straight Arrow Connector 43">
            <a:extLst>
              <a:ext uri="{FF2B5EF4-FFF2-40B4-BE49-F238E27FC236}">
                <a16:creationId xmlns:a16="http://schemas.microsoft.com/office/drawing/2014/main" id="{86424AC4-41A6-E287-C679-9AD10CD53749}"/>
              </a:ext>
            </a:extLst>
          </p:cNvPr>
          <p:cNvCxnSpPr>
            <a:cxnSpLocks/>
            <a:stCxn id="184" idx="4"/>
            <a:endCxn id="200" idx="0"/>
          </p:cNvCxnSpPr>
          <p:nvPr/>
        </p:nvCxnSpPr>
        <p:spPr>
          <a:xfrm flipH="1">
            <a:off x="6429033" y="1804631"/>
            <a:ext cx="1447868" cy="1240397"/>
          </a:xfrm>
          <a:prstGeom prst="straightConnector1">
            <a:avLst/>
          </a:prstGeom>
          <a:noFill/>
          <a:ln w="6350" cap="flat" cmpd="sng" algn="ctr">
            <a:solidFill>
              <a:srgbClr val="FFFF00"/>
            </a:solidFill>
            <a:prstDash val="solid"/>
            <a:miter lim="800000"/>
            <a:tailEnd type="triangle"/>
          </a:ln>
          <a:effectLst/>
        </p:spPr>
      </p:cxnSp>
      <p:cxnSp>
        <p:nvCxnSpPr>
          <p:cNvPr id="289" name="Straight Arrow Connector 43">
            <a:extLst>
              <a:ext uri="{FF2B5EF4-FFF2-40B4-BE49-F238E27FC236}">
                <a16:creationId xmlns:a16="http://schemas.microsoft.com/office/drawing/2014/main" id="{D7B5B7D6-2988-F6EF-3FEE-2EDFDE96DE17}"/>
              </a:ext>
            </a:extLst>
          </p:cNvPr>
          <p:cNvCxnSpPr>
            <a:cxnSpLocks/>
            <a:stCxn id="185" idx="4"/>
            <a:endCxn id="200" idx="0"/>
          </p:cNvCxnSpPr>
          <p:nvPr/>
        </p:nvCxnSpPr>
        <p:spPr>
          <a:xfrm flipH="1">
            <a:off x="6429033" y="1804631"/>
            <a:ext cx="2414519" cy="1240397"/>
          </a:xfrm>
          <a:prstGeom prst="straightConnector1">
            <a:avLst/>
          </a:prstGeom>
          <a:noFill/>
          <a:ln w="6350" cap="flat" cmpd="sng" algn="ctr">
            <a:solidFill>
              <a:srgbClr val="FFFF00"/>
            </a:solidFill>
            <a:prstDash val="solid"/>
            <a:miter lim="800000"/>
            <a:tailEnd type="triangle"/>
          </a:ln>
          <a:effectLst/>
        </p:spPr>
      </p:cxnSp>
      <p:cxnSp>
        <p:nvCxnSpPr>
          <p:cNvPr id="290" name="Straight Arrow Connector 43">
            <a:extLst>
              <a:ext uri="{FF2B5EF4-FFF2-40B4-BE49-F238E27FC236}">
                <a16:creationId xmlns:a16="http://schemas.microsoft.com/office/drawing/2014/main" id="{36024591-A236-B5DE-AE6B-40E5F9B7E86A}"/>
              </a:ext>
            </a:extLst>
          </p:cNvPr>
          <p:cNvCxnSpPr>
            <a:cxnSpLocks/>
            <a:stCxn id="186" idx="4"/>
            <a:endCxn id="200" idx="0"/>
          </p:cNvCxnSpPr>
          <p:nvPr/>
        </p:nvCxnSpPr>
        <p:spPr>
          <a:xfrm flipH="1">
            <a:off x="6429033" y="1804631"/>
            <a:ext cx="3381173" cy="1240397"/>
          </a:xfrm>
          <a:prstGeom prst="straightConnector1">
            <a:avLst/>
          </a:prstGeom>
          <a:noFill/>
          <a:ln w="6350" cap="flat" cmpd="sng" algn="ctr">
            <a:solidFill>
              <a:srgbClr val="FFFF00"/>
            </a:solidFill>
            <a:prstDash val="solid"/>
            <a:miter lim="800000"/>
            <a:tailEnd type="triangle"/>
          </a:ln>
          <a:effectLst/>
        </p:spPr>
      </p:cxnSp>
      <p:cxnSp>
        <p:nvCxnSpPr>
          <p:cNvPr id="291" name="Straight Arrow Connector 37">
            <a:extLst>
              <a:ext uri="{FF2B5EF4-FFF2-40B4-BE49-F238E27FC236}">
                <a16:creationId xmlns:a16="http://schemas.microsoft.com/office/drawing/2014/main" id="{853929D3-9D5B-5754-5CCC-CA8408ED9C8B}"/>
              </a:ext>
            </a:extLst>
          </p:cNvPr>
          <p:cNvCxnSpPr>
            <a:cxnSpLocks/>
            <a:stCxn id="180" idx="4"/>
            <a:endCxn id="189" idx="0"/>
          </p:cNvCxnSpPr>
          <p:nvPr/>
        </p:nvCxnSpPr>
        <p:spPr>
          <a:xfrm>
            <a:off x="4010297" y="1804631"/>
            <a:ext cx="1448433" cy="1240397"/>
          </a:xfrm>
          <a:prstGeom prst="straightConnector1">
            <a:avLst/>
          </a:prstGeom>
          <a:noFill/>
          <a:ln w="6350" cap="flat" cmpd="sng" algn="ctr">
            <a:solidFill>
              <a:srgbClr val="C00000"/>
            </a:solidFill>
            <a:prstDash val="solid"/>
            <a:miter lim="800000"/>
            <a:tailEnd type="triangle"/>
          </a:ln>
          <a:effectLst/>
        </p:spPr>
      </p:cxnSp>
      <p:cxnSp>
        <p:nvCxnSpPr>
          <p:cNvPr id="292" name="Straight Arrow Connector 37">
            <a:extLst>
              <a:ext uri="{FF2B5EF4-FFF2-40B4-BE49-F238E27FC236}">
                <a16:creationId xmlns:a16="http://schemas.microsoft.com/office/drawing/2014/main" id="{AEC9043D-C855-EFE1-874C-03F683C3B0D9}"/>
              </a:ext>
            </a:extLst>
          </p:cNvPr>
          <p:cNvCxnSpPr>
            <a:cxnSpLocks/>
            <a:stCxn id="181" idx="4"/>
            <a:endCxn id="189" idx="0"/>
          </p:cNvCxnSpPr>
          <p:nvPr/>
        </p:nvCxnSpPr>
        <p:spPr>
          <a:xfrm>
            <a:off x="4976948" y="1804631"/>
            <a:ext cx="481782" cy="1240397"/>
          </a:xfrm>
          <a:prstGeom prst="straightConnector1">
            <a:avLst/>
          </a:prstGeom>
          <a:noFill/>
          <a:ln w="6350" cap="flat" cmpd="sng" algn="ctr">
            <a:solidFill>
              <a:srgbClr val="C00000"/>
            </a:solidFill>
            <a:prstDash val="solid"/>
            <a:miter lim="800000"/>
            <a:tailEnd type="triangle"/>
          </a:ln>
          <a:effectLst/>
        </p:spPr>
      </p:cxnSp>
      <p:cxnSp>
        <p:nvCxnSpPr>
          <p:cNvPr id="293" name="Straight Arrow Connector 37">
            <a:extLst>
              <a:ext uri="{FF2B5EF4-FFF2-40B4-BE49-F238E27FC236}">
                <a16:creationId xmlns:a16="http://schemas.microsoft.com/office/drawing/2014/main" id="{92E6777D-5E94-3ED8-F433-014F87F3DB04}"/>
              </a:ext>
            </a:extLst>
          </p:cNvPr>
          <p:cNvCxnSpPr>
            <a:cxnSpLocks/>
            <a:stCxn id="182" idx="4"/>
            <a:endCxn id="189" idx="0"/>
          </p:cNvCxnSpPr>
          <p:nvPr/>
        </p:nvCxnSpPr>
        <p:spPr>
          <a:xfrm flipH="1">
            <a:off x="5458730" y="1804631"/>
            <a:ext cx="484869" cy="1240397"/>
          </a:xfrm>
          <a:prstGeom prst="straightConnector1">
            <a:avLst/>
          </a:prstGeom>
          <a:noFill/>
          <a:ln w="6350" cap="flat" cmpd="sng" algn="ctr">
            <a:solidFill>
              <a:srgbClr val="C00000"/>
            </a:solidFill>
            <a:prstDash val="solid"/>
            <a:miter lim="800000"/>
            <a:tailEnd type="triangle"/>
          </a:ln>
          <a:effectLst/>
        </p:spPr>
      </p:cxnSp>
      <p:cxnSp>
        <p:nvCxnSpPr>
          <p:cNvPr id="294" name="Straight Arrow Connector 37">
            <a:extLst>
              <a:ext uri="{FF2B5EF4-FFF2-40B4-BE49-F238E27FC236}">
                <a16:creationId xmlns:a16="http://schemas.microsoft.com/office/drawing/2014/main" id="{E5ED45C0-7B90-38C0-AD6D-D1FC48FB9A2E}"/>
              </a:ext>
            </a:extLst>
          </p:cNvPr>
          <p:cNvCxnSpPr>
            <a:cxnSpLocks/>
            <a:stCxn id="183" idx="4"/>
            <a:endCxn id="189" idx="0"/>
          </p:cNvCxnSpPr>
          <p:nvPr/>
        </p:nvCxnSpPr>
        <p:spPr>
          <a:xfrm flipH="1">
            <a:off x="5458730" y="1804631"/>
            <a:ext cx="1451520" cy="1240397"/>
          </a:xfrm>
          <a:prstGeom prst="straightConnector1">
            <a:avLst/>
          </a:prstGeom>
          <a:noFill/>
          <a:ln w="6350" cap="flat" cmpd="sng" algn="ctr">
            <a:solidFill>
              <a:srgbClr val="C00000"/>
            </a:solidFill>
            <a:prstDash val="solid"/>
            <a:miter lim="800000"/>
            <a:tailEnd type="triangle"/>
          </a:ln>
          <a:effectLst/>
        </p:spPr>
      </p:cxnSp>
      <p:cxnSp>
        <p:nvCxnSpPr>
          <p:cNvPr id="295" name="Straight Arrow Connector 37">
            <a:extLst>
              <a:ext uri="{FF2B5EF4-FFF2-40B4-BE49-F238E27FC236}">
                <a16:creationId xmlns:a16="http://schemas.microsoft.com/office/drawing/2014/main" id="{6FD537A9-D76C-5536-CBE1-563AD31BBE86}"/>
              </a:ext>
            </a:extLst>
          </p:cNvPr>
          <p:cNvCxnSpPr>
            <a:cxnSpLocks/>
            <a:stCxn id="184" idx="4"/>
            <a:endCxn id="189" idx="0"/>
          </p:cNvCxnSpPr>
          <p:nvPr/>
        </p:nvCxnSpPr>
        <p:spPr>
          <a:xfrm flipH="1">
            <a:off x="5458730" y="1804631"/>
            <a:ext cx="2418171" cy="1240397"/>
          </a:xfrm>
          <a:prstGeom prst="straightConnector1">
            <a:avLst/>
          </a:prstGeom>
          <a:noFill/>
          <a:ln w="6350" cap="flat" cmpd="sng" algn="ctr">
            <a:solidFill>
              <a:srgbClr val="C00000"/>
            </a:solidFill>
            <a:prstDash val="solid"/>
            <a:miter lim="800000"/>
            <a:tailEnd type="triangle"/>
          </a:ln>
          <a:effectLst/>
        </p:spPr>
      </p:cxnSp>
      <p:cxnSp>
        <p:nvCxnSpPr>
          <p:cNvPr id="296" name="Straight Arrow Connector 37">
            <a:extLst>
              <a:ext uri="{FF2B5EF4-FFF2-40B4-BE49-F238E27FC236}">
                <a16:creationId xmlns:a16="http://schemas.microsoft.com/office/drawing/2014/main" id="{1CACA838-159A-F3D8-834A-9B0029FED8EF}"/>
              </a:ext>
            </a:extLst>
          </p:cNvPr>
          <p:cNvCxnSpPr>
            <a:cxnSpLocks/>
            <a:stCxn id="185" idx="4"/>
            <a:endCxn id="189" idx="0"/>
          </p:cNvCxnSpPr>
          <p:nvPr/>
        </p:nvCxnSpPr>
        <p:spPr>
          <a:xfrm flipH="1">
            <a:off x="5458730" y="1804631"/>
            <a:ext cx="3384822" cy="1240397"/>
          </a:xfrm>
          <a:prstGeom prst="straightConnector1">
            <a:avLst/>
          </a:prstGeom>
          <a:noFill/>
          <a:ln w="6350" cap="flat" cmpd="sng" algn="ctr">
            <a:solidFill>
              <a:srgbClr val="C00000"/>
            </a:solidFill>
            <a:prstDash val="solid"/>
            <a:miter lim="800000"/>
            <a:tailEnd type="triangle"/>
          </a:ln>
          <a:effectLst/>
        </p:spPr>
      </p:cxnSp>
      <p:cxnSp>
        <p:nvCxnSpPr>
          <p:cNvPr id="297" name="Straight Arrow Connector 37">
            <a:extLst>
              <a:ext uri="{FF2B5EF4-FFF2-40B4-BE49-F238E27FC236}">
                <a16:creationId xmlns:a16="http://schemas.microsoft.com/office/drawing/2014/main" id="{DFCBE98B-0A10-E52D-4317-AE5462A334A1}"/>
              </a:ext>
            </a:extLst>
          </p:cNvPr>
          <p:cNvCxnSpPr>
            <a:cxnSpLocks/>
            <a:stCxn id="186" idx="4"/>
            <a:endCxn id="189" idx="0"/>
          </p:cNvCxnSpPr>
          <p:nvPr/>
        </p:nvCxnSpPr>
        <p:spPr>
          <a:xfrm flipH="1">
            <a:off x="5458730" y="1804631"/>
            <a:ext cx="4351476" cy="1240397"/>
          </a:xfrm>
          <a:prstGeom prst="straightConnector1">
            <a:avLst/>
          </a:prstGeom>
          <a:noFill/>
          <a:ln w="6350" cap="flat" cmpd="sng" algn="ctr">
            <a:solidFill>
              <a:srgbClr val="C00000"/>
            </a:solidFill>
            <a:prstDash val="solid"/>
            <a:miter lim="800000"/>
            <a:tailEnd type="triangle"/>
          </a:ln>
          <a:effectLst/>
        </p:spPr>
      </p:cxnSp>
      <p:cxnSp>
        <p:nvCxnSpPr>
          <p:cNvPr id="298" name="Straight Arrow Connector 31">
            <a:extLst>
              <a:ext uri="{FF2B5EF4-FFF2-40B4-BE49-F238E27FC236}">
                <a16:creationId xmlns:a16="http://schemas.microsoft.com/office/drawing/2014/main" id="{7A6D1537-C18C-4758-0F2B-02A9369A51FE}"/>
              </a:ext>
            </a:extLst>
          </p:cNvPr>
          <p:cNvCxnSpPr>
            <a:cxnSpLocks/>
            <a:stCxn id="180" idx="4"/>
            <a:endCxn id="188" idx="0"/>
          </p:cNvCxnSpPr>
          <p:nvPr/>
        </p:nvCxnSpPr>
        <p:spPr>
          <a:xfrm>
            <a:off x="4010297" y="1804631"/>
            <a:ext cx="478130"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cxnSp>
        <p:nvCxnSpPr>
          <p:cNvPr id="299" name="Straight Arrow Connector 31">
            <a:extLst>
              <a:ext uri="{FF2B5EF4-FFF2-40B4-BE49-F238E27FC236}">
                <a16:creationId xmlns:a16="http://schemas.microsoft.com/office/drawing/2014/main" id="{B3F0275E-632B-99B7-87AE-90673716AFB1}"/>
              </a:ext>
            </a:extLst>
          </p:cNvPr>
          <p:cNvCxnSpPr>
            <a:cxnSpLocks/>
            <a:stCxn id="181" idx="4"/>
            <a:endCxn id="188" idx="0"/>
          </p:cNvCxnSpPr>
          <p:nvPr/>
        </p:nvCxnSpPr>
        <p:spPr>
          <a:xfrm flipH="1">
            <a:off x="4488427" y="1804631"/>
            <a:ext cx="488521"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cxnSp>
        <p:nvCxnSpPr>
          <p:cNvPr id="300" name="Straight Arrow Connector 31">
            <a:extLst>
              <a:ext uri="{FF2B5EF4-FFF2-40B4-BE49-F238E27FC236}">
                <a16:creationId xmlns:a16="http://schemas.microsoft.com/office/drawing/2014/main" id="{ED6AD829-A175-DAC2-1CCE-8BE7FF18A221}"/>
              </a:ext>
            </a:extLst>
          </p:cNvPr>
          <p:cNvCxnSpPr>
            <a:cxnSpLocks/>
            <a:stCxn id="182" idx="4"/>
            <a:endCxn id="188" idx="0"/>
          </p:cNvCxnSpPr>
          <p:nvPr/>
        </p:nvCxnSpPr>
        <p:spPr>
          <a:xfrm flipH="1">
            <a:off x="4488427" y="1804631"/>
            <a:ext cx="1455172"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cxnSp>
        <p:nvCxnSpPr>
          <p:cNvPr id="301" name="Straight Arrow Connector 31">
            <a:extLst>
              <a:ext uri="{FF2B5EF4-FFF2-40B4-BE49-F238E27FC236}">
                <a16:creationId xmlns:a16="http://schemas.microsoft.com/office/drawing/2014/main" id="{8228EEB7-BCA5-C0F6-E0F6-380A4E8E14B6}"/>
              </a:ext>
            </a:extLst>
          </p:cNvPr>
          <p:cNvCxnSpPr>
            <a:cxnSpLocks/>
            <a:stCxn id="183" idx="4"/>
            <a:endCxn id="188" idx="0"/>
          </p:cNvCxnSpPr>
          <p:nvPr/>
        </p:nvCxnSpPr>
        <p:spPr>
          <a:xfrm flipH="1">
            <a:off x="4488427" y="1804631"/>
            <a:ext cx="2421823"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cxnSp>
        <p:nvCxnSpPr>
          <p:cNvPr id="302" name="Straight Arrow Connector 31">
            <a:extLst>
              <a:ext uri="{FF2B5EF4-FFF2-40B4-BE49-F238E27FC236}">
                <a16:creationId xmlns:a16="http://schemas.microsoft.com/office/drawing/2014/main" id="{5CFC2CA7-433D-99C2-15ED-6D899627E4D3}"/>
              </a:ext>
            </a:extLst>
          </p:cNvPr>
          <p:cNvCxnSpPr>
            <a:cxnSpLocks/>
            <a:stCxn id="184" idx="4"/>
            <a:endCxn id="188" idx="0"/>
          </p:cNvCxnSpPr>
          <p:nvPr/>
        </p:nvCxnSpPr>
        <p:spPr>
          <a:xfrm flipH="1">
            <a:off x="4488427" y="1804631"/>
            <a:ext cx="3388474"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cxnSp>
        <p:nvCxnSpPr>
          <p:cNvPr id="303" name="Straight Arrow Connector 31">
            <a:extLst>
              <a:ext uri="{FF2B5EF4-FFF2-40B4-BE49-F238E27FC236}">
                <a16:creationId xmlns:a16="http://schemas.microsoft.com/office/drawing/2014/main" id="{F0551FB5-716A-AC69-433E-0E3F4827AD4C}"/>
              </a:ext>
            </a:extLst>
          </p:cNvPr>
          <p:cNvCxnSpPr>
            <a:cxnSpLocks/>
            <a:stCxn id="185" idx="4"/>
            <a:endCxn id="188" idx="0"/>
          </p:cNvCxnSpPr>
          <p:nvPr/>
        </p:nvCxnSpPr>
        <p:spPr>
          <a:xfrm flipH="1">
            <a:off x="4488427" y="1804631"/>
            <a:ext cx="4355125"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cxnSp>
        <p:nvCxnSpPr>
          <p:cNvPr id="304" name="Straight Arrow Connector 31">
            <a:extLst>
              <a:ext uri="{FF2B5EF4-FFF2-40B4-BE49-F238E27FC236}">
                <a16:creationId xmlns:a16="http://schemas.microsoft.com/office/drawing/2014/main" id="{401543BB-07E7-4CB9-09B4-76D73BCA67F7}"/>
              </a:ext>
            </a:extLst>
          </p:cNvPr>
          <p:cNvCxnSpPr>
            <a:cxnSpLocks/>
            <a:stCxn id="186" idx="4"/>
            <a:endCxn id="188" idx="0"/>
          </p:cNvCxnSpPr>
          <p:nvPr/>
        </p:nvCxnSpPr>
        <p:spPr>
          <a:xfrm flipH="1">
            <a:off x="4488427" y="1804631"/>
            <a:ext cx="5321779" cy="1240397"/>
          </a:xfrm>
          <a:prstGeom prst="straightConnector1">
            <a:avLst/>
          </a:prstGeom>
          <a:noFill/>
          <a:ln w="6350" cap="flat" cmpd="sng" algn="ctr">
            <a:solidFill>
              <a:srgbClr val="0D6664">
                <a:lumMod val="40000"/>
                <a:lumOff val="60000"/>
              </a:srgbClr>
            </a:solidFill>
            <a:prstDash val="solid"/>
            <a:miter lim="800000"/>
            <a:tailEnd type="triangle"/>
          </a:ln>
          <a:effectLst/>
        </p:spPr>
      </p:cxnSp>
      <p:pic>
        <p:nvPicPr>
          <p:cNvPr id="305" name="Picture 304">
            <a:extLst>
              <a:ext uri="{FF2B5EF4-FFF2-40B4-BE49-F238E27FC236}">
                <a16:creationId xmlns:a16="http://schemas.microsoft.com/office/drawing/2014/main" id="{0D949140-DF38-00DF-B49E-9BB1A6718590}"/>
              </a:ext>
            </a:extLst>
          </p:cNvPr>
          <p:cNvPicPr>
            <a:picLocks noChangeAspect="1"/>
          </p:cNvPicPr>
          <p:nvPr/>
        </p:nvPicPr>
        <p:blipFill>
          <a:blip r:embed="rId4"/>
          <a:stretch>
            <a:fillRect/>
          </a:stretch>
        </p:blipFill>
        <p:spPr>
          <a:xfrm>
            <a:off x="9544474" y="3557669"/>
            <a:ext cx="2580511" cy="2524512"/>
          </a:xfrm>
          <a:prstGeom prst="rect">
            <a:avLst/>
          </a:prstGeom>
        </p:spPr>
      </p:pic>
      <p:cxnSp>
        <p:nvCxnSpPr>
          <p:cNvPr id="306" name="Rechte verbindingslijn met pijl 18">
            <a:extLst>
              <a:ext uri="{FF2B5EF4-FFF2-40B4-BE49-F238E27FC236}">
                <a16:creationId xmlns:a16="http://schemas.microsoft.com/office/drawing/2014/main" id="{3E57CEBC-E82C-3D74-76BF-1E853D3CD723}"/>
              </a:ext>
            </a:extLst>
          </p:cNvPr>
          <p:cNvCxnSpPr>
            <a:cxnSpLocks/>
            <a:endCxn id="195" idx="1"/>
          </p:cNvCxnSpPr>
          <p:nvPr/>
        </p:nvCxnSpPr>
        <p:spPr>
          <a:xfrm>
            <a:off x="3518124" y="3463040"/>
            <a:ext cx="284934" cy="911131"/>
          </a:xfrm>
          <a:prstGeom prst="straightConnector1">
            <a:avLst/>
          </a:prstGeom>
          <a:noFill/>
          <a:ln w="6350" cap="flat" cmpd="sng" algn="ctr">
            <a:solidFill>
              <a:srgbClr val="000000">
                <a:lumMod val="85000"/>
                <a:lumOff val="15000"/>
              </a:srgbClr>
            </a:solidFill>
            <a:prstDash val="solid"/>
            <a:miter lim="800000"/>
            <a:tailEnd type="triangle"/>
          </a:ln>
          <a:effectLst/>
        </p:spPr>
      </p:cxnSp>
      <p:cxnSp>
        <p:nvCxnSpPr>
          <p:cNvPr id="307" name="Rechte verbindingslijn met pijl 134">
            <a:extLst>
              <a:ext uri="{FF2B5EF4-FFF2-40B4-BE49-F238E27FC236}">
                <a16:creationId xmlns:a16="http://schemas.microsoft.com/office/drawing/2014/main" id="{5D31FDE4-CFBE-F333-1969-481BB2DA1619}"/>
              </a:ext>
            </a:extLst>
          </p:cNvPr>
          <p:cNvCxnSpPr>
            <a:cxnSpLocks/>
            <a:stCxn id="188" idx="3"/>
            <a:endCxn id="195" idx="7"/>
          </p:cNvCxnSpPr>
          <p:nvPr/>
        </p:nvCxnSpPr>
        <p:spPr>
          <a:xfrm flipH="1">
            <a:off x="4129426" y="3401824"/>
            <a:ext cx="195817" cy="972347"/>
          </a:xfrm>
          <a:prstGeom prst="straightConnector1">
            <a:avLst/>
          </a:prstGeom>
          <a:noFill/>
          <a:ln w="6350" cap="flat" cmpd="sng" algn="ctr">
            <a:solidFill>
              <a:srgbClr val="000000">
                <a:lumMod val="85000"/>
                <a:lumOff val="15000"/>
              </a:srgbClr>
            </a:solidFill>
            <a:prstDash val="solid"/>
            <a:miter lim="800000"/>
            <a:tailEnd type="triangle"/>
          </a:ln>
          <a:effectLst/>
        </p:spPr>
      </p:cxnSp>
      <p:cxnSp>
        <p:nvCxnSpPr>
          <p:cNvPr id="308" name="Rechte verbindingslijn met pijl 138">
            <a:extLst>
              <a:ext uri="{FF2B5EF4-FFF2-40B4-BE49-F238E27FC236}">
                <a16:creationId xmlns:a16="http://schemas.microsoft.com/office/drawing/2014/main" id="{9E425357-EC39-955E-BBDF-1E607461D7D8}"/>
              </a:ext>
            </a:extLst>
          </p:cNvPr>
          <p:cNvCxnSpPr>
            <a:cxnSpLocks/>
            <a:stCxn id="189" idx="3"/>
            <a:endCxn id="195" idx="7"/>
          </p:cNvCxnSpPr>
          <p:nvPr/>
        </p:nvCxnSpPr>
        <p:spPr>
          <a:xfrm flipH="1">
            <a:off x="4129426" y="3401824"/>
            <a:ext cx="1166120" cy="972347"/>
          </a:xfrm>
          <a:prstGeom prst="straightConnector1">
            <a:avLst/>
          </a:prstGeom>
          <a:noFill/>
          <a:ln w="6350" cap="flat" cmpd="sng" algn="ctr">
            <a:solidFill>
              <a:srgbClr val="000000">
                <a:lumMod val="85000"/>
                <a:lumOff val="15000"/>
              </a:srgbClr>
            </a:solidFill>
            <a:prstDash val="solid"/>
            <a:miter lim="800000"/>
            <a:tailEnd type="triangle"/>
          </a:ln>
          <a:effectLst/>
        </p:spPr>
      </p:cxnSp>
      <p:cxnSp>
        <p:nvCxnSpPr>
          <p:cNvPr id="309" name="Rechte verbindingslijn met pijl 140">
            <a:extLst>
              <a:ext uri="{FF2B5EF4-FFF2-40B4-BE49-F238E27FC236}">
                <a16:creationId xmlns:a16="http://schemas.microsoft.com/office/drawing/2014/main" id="{F5155611-CCA9-B656-69C4-06722C23D70C}"/>
              </a:ext>
            </a:extLst>
          </p:cNvPr>
          <p:cNvCxnSpPr>
            <a:cxnSpLocks/>
            <a:stCxn id="200" idx="3"/>
            <a:endCxn id="195" idx="7"/>
          </p:cNvCxnSpPr>
          <p:nvPr/>
        </p:nvCxnSpPr>
        <p:spPr>
          <a:xfrm flipH="1">
            <a:off x="4129426" y="3401824"/>
            <a:ext cx="2136423" cy="972347"/>
          </a:xfrm>
          <a:prstGeom prst="straightConnector1">
            <a:avLst/>
          </a:prstGeom>
          <a:noFill/>
          <a:ln w="6350" cap="flat" cmpd="sng" algn="ctr">
            <a:solidFill>
              <a:srgbClr val="000000">
                <a:lumMod val="85000"/>
                <a:lumOff val="15000"/>
              </a:srgbClr>
            </a:solidFill>
            <a:prstDash val="solid"/>
            <a:miter lim="800000"/>
            <a:tailEnd type="triangle"/>
          </a:ln>
          <a:effectLst/>
        </p:spPr>
      </p:cxnSp>
      <p:cxnSp>
        <p:nvCxnSpPr>
          <p:cNvPr id="310" name="Rechte verbindingslijn met pijl 144">
            <a:extLst>
              <a:ext uri="{FF2B5EF4-FFF2-40B4-BE49-F238E27FC236}">
                <a16:creationId xmlns:a16="http://schemas.microsoft.com/office/drawing/2014/main" id="{37AE6F36-4677-6FFB-3556-CEAB5D197540}"/>
              </a:ext>
            </a:extLst>
          </p:cNvPr>
          <p:cNvCxnSpPr>
            <a:cxnSpLocks/>
            <a:stCxn id="190" idx="3"/>
            <a:endCxn id="195" idx="7"/>
          </p:cNvCxnSpPr>
          <p:nvPr/>
        </p:nvCxnSpPr>
        <p:spPr>
          <a:xfrm flipH="1">
            <a:off x="4129426" y="3401824"/>
            <a:ext cx="3106726" cy="972347"/>
          </a:xfrm>
          <a:prstGeom prst="straightConnector1">
            <a:avLst/>
          </a:prstGeom>
          <a:noFill/>
          <a:ln w="6350" cap="flat" cmpd="sng" algn="ctr">
            <a:solidFill>
              <a:srgbClr val="000000">
                <a:lumMod val="85000"/>
                <a:lumOff val="15000"/>
              </a:srgbClr>
            </a:solidFill>
            <a:prstDash val="solid"/>
            <a:miter lim="800000"/>
            <a:tailEnd type="triangle"/>
          </a:ln>
          <a:effectLst/>
        </p:spPr>
      </p:cxnSp>
      <p:cxnSp>
        <p:nvCxnSpPr>
          <p:cNvPr id="311" name="Rechte verbindingslijn met pijl 146">
            <a:extLst>
              <a:ext uri="{FF2B5EF4-FFF2-40B4-BE49-F238E27FC236}">
                <a16:creationId xmlns:a16="http://schemas.microsoft.com/office/drawing/2014/main" id="{7EF8C6D6-BB22-3FC9-4F77-931B3AA8D18B}"/>
              </a:ext>
            </a:extLst>
          </p:cNvPr>
          <p:cNvCxnSpPr>
            <a:cxnSpLocks/>
            <a:stCxn id="199" idx="3"/>
            <a:endCxn id="195" idx="7"/>
          </p:cNvCxnSpPr>
          <p:nvPr/>
        </p:nvCxnSpPr>
        <p:spPr>
          <a:xfrm flipH="1">
            <a:off x="4129426" y="3401824"/>
            <a:ext cx="4077029" cy="972347"/>
          </a:xfrm>
          <a:prstGeom prst="straightConnector1">
            <a:avLst/>
          </a:prstGeom>
          <a:noFill/>
          <a:ln w="6350" cap="flat" cmpd="sng" algn="ctr">
            <a:solidFill>
              <a:srgbClr val="000000">
                <a:lumMod val="85000"/>
                <a:lumOff val="15000"/>
              </a:srgbClr>
            </a:solidFill>
            <a:prstDash val="solid"/>
            <a:miter lim="800000"/>
            <a:tailEnd type="triangle"/>
          </a:ln>
          <a:effectLst/>
        </p:spPr>
      </p:cxnSp>
      <p:cxnSp>
        <p:nvCxnSpPr>
          <p:cNvPr id="312" name="Rechte verbindingslijn met pijl 149">
            <a:extLst>
              <a:ext uri="{FF2B5EF4-FFF2-40B4-BE49-F238E27FC236}">
                <a16:creationId xmlns:a16="http://schemas.microsoft.com/office/drawing/2014/main" id="{830C6494-9050-F972-3F66-8CAC66256E8D}"/>
              </a:ext>
            </a:extLst>
          </p:cNvPr>
          <p:cNvCxnSpPr>
            <a:cxnSpLocks/>
            <a:stCxn id="191" idx="3"/>
            <a:endCxn id="195" idx="7"/>
          </p:cNvCxnSpPr>
          <p:nvPr/>
        </p:nvCxnSpPr>
        <p:spPr>
          <a:xfrm flipH="1">
            <a:off x="4129426" y="3401824"/>
            <a:ext cx="5047333" cy="972347"/>
          </a:xfrm>
          <a:prstGeom prst="straightConnector1">
            <a:avLst/>
          </a:prstGeom>
          <a:noFill/>
          <a:ln w="6350" cap="flat" cmpd="sng" algn="ctr">
            <a:solidFill>
              <a:srgbClr val="000000">
                <a:lumMod val="85000"/>
                <a:lumOff val="15000"/>
              </a:srgbClr>
            </a:solidFill>
            <a:prstDash val="solid"/>
            <a:miter lim="800000"/>
            <a:tailEnd type="triangle"/>
          </a:ln>
          <a:effectLst/>
        </p:spPr>
      </p:cxnSp>
      <p:cxnSp>
        <p:nvCxnSpPr>
          <p:cNvPr id="313" name="Rechte verbindingslijn met pijl 52">
            <a:extLst>
              <a:ext uri="{FF2B5EF4-FFF2-40B4-BE49-F238E27FC236}">
                <a16:creationId xmlns:a16="http://schemas.microsoft.com/office/drawing/2014/main" id="{9C88DA87-DE9C-5817-D87D-4791CC8C9ED8}"/>
              </a:ext>
            </a:extLst>
          </p:cNvPr>
          <p:cNvCxnSpPr>
            <a:cxnSpLocks/>
            <a:stCxn id="188" idx="4"/>
            <a:endCxn id="194" idx="1"/>
          </p:cNvCxnSpPr>
          <p:nvPr/>
        </p:nvCxnSpPr>
        <p:spPr>
          <a:xfrm>
            <a:off x="4488427" y="3463040"/>
            <a:ext cx="290093" cy="911131"/>
          </a:xfrm>
          <a:prstGeom prst="straightConnector1">
            <a:avLst/>
          </a:prstGeom>
          <a:noFill/>
          <a:ln w="6350" cap="flat" cmpd="sng" algn="ctr">
            <a:solidFill>
              <a:srgbClr val="008D37">
                <a:lumMod val="60000"/>
                <a:lumOff val="40000"/>
              </a:srgbClr>
            </a:solidFill>
            <a:prstDash val="solid"/>
            <a:miter lim="800000"/>
            <a:tailEnd type="triangle"/>
          </a:ln>
          <a:effectLst/>
        </p:spPr>
      </p:cxnSp>
      <p:cxnSp>
        <p:nvCxnSpPr>
          <p:cNvPr id="314" name="Rechte verbindingslijn met pijl 58">
            <a:extLst>
              <a:ext uri="{FF2B5EF4-FFF2-40B4-BE49-F238E27FC236}">
                <a16:creationId xmlns:a16="http://schemas.microsoft.com/office/drawing/2014/main" id="{D879C15B-017F-55C1-5EA9-FA30048F8C1D}"/>
              </a:ext>
            </a:extLst>
          </p:cNvPr>
          <p:cNvCxnSpPr>
            <a:cxnSpLocks/>
            <a:endCxn id="194" idx="1"/>
          </p:cNvCxnSpPr>
          <p:nvPr/>
        </p:nvCxnSpPr>
        <p:spPr>
          <a:xfrm>
            <a:off x="3514828" y="3486828"/>
            <a:ext cx="1263692" cy="887343"/>
          </a:xfrm>
          <a:prstGeom prst="straightConnector1">
            <a:avLst/>
          </a:prstGeom>
          <a:noFill/>
          <a:ln w="6350" cap="flat" cmpd="sng" algn="ctr">
            <a:solidFill>
              <a:srgbClr val="008D37">
                <a:lumMod val="60000"/>
                <a:lumOff val="40000"/>
              </a:srgbClr>
            </a:solidFill>
            <a:prstDash val="solid"/>
            <a:miter lim="800000"/>
            <a:tailEnd type="triangle"/>
          </a:ln>
          <a:effectLst/>
        </p:spPr>
      </p:cxnSp>
      <p:cxnSp>
        <p:nvCxnSpPr>
          <p:cNvPr id="315" name="Rechte verbindingslijn met pijl 156">
            <a:extLst>
              <a:ext uri="{FF2B5EF4-FFF2-40B4-BE49-F238E27FC236}">
                <a16:creationId xmlns:a16="http://schemas.microsoft.com/office/drawing/2014/main" id="{D184EA10-A468-D870-2AB0-BE7C1FB122CD}"/>
              </a:ext>
            </a:extLst>
          </p:cNvPr>
          <p:cNvCxnSpPr>
            <a:cxnSpLocks/>
            <a:stCxn id="189" idx="3"/>
            <a:endCxn id="194" idx="7"/>
          </p:cNvCxnSpPr>
          <p:nvPr/>
        </p:nvCxnSpPr>
        <p:spPr>
          <a:xfrm flipH="1">
            <a:off x="5104888" y="3401824"/>
            <a:ext cx="190658" cy="972347"/>
          </a:xfrm>
          <a:prstGeom prst="straightConnector1">
            <a:avLst/>
          </a:prstGeom>
          <a:noFill/>
          <a:ln w="6350" cap="flat" cmpd="sng" algn="ctr">
            <a:solidFill>
              <a:srgbClr val="008D37">
                <a:lumMod val="60000"/>
                <a:lumOff val="40000"/>
              </a:srgbClr>
            </a:solidFill>
            <a:prstDash val="solid"/>
            <a:miter lim="800000"/>
            <a:tailEnd type="triangle"/>
          </a:ln>
          <a:effectLst/>
        </p:spPr>
      </p:cxnSp>
      <p:cxnSp>
        <p:nvCxnSpPr>
          <p:cNvPr id="316" name="Rechte verbindingslijn met pijl 160">
            <a:extLst>
              <a:ext uri="{FF2B5EF4-FFF2-40B4-BE49-F238E27FC236}">
                <a16:creationId xmlns:a16="http://schemas.microsoft.com/office/drawing/2014/main" id="{C958CA8B-4DC3-1B23-7429-CA98F1FF930E}"/>
              </a:ext>
            </a:extLst>
          </p:cNvPr>
          <p:cNvCxnSpPr>
            <a:cxnSpLocks/>
            <a:stCxn id="200" idx="3"/>
            <a:endCxn id="194" idx="7"/>
          </p:cNvCxnSpPr>
          <p:nvPr/>
        </p:nvCxnSpPr>
        <p:spPr>
          <a:xfrm flipH="1">
            <a:off x="5104888" y="3401824"/>
            <a:ext cx="1160961" cy="972347"/>
          </a:xfrm>
          <a:prstGeom prst="straightConnector1">
            <a:avLst/>
          </a:prstGeom>
          <a:noFill/>
          <a:ln w="6350" cap="flat" cmpd="sng" algn="ctr">
            <a:solidFill>
              <a:srgbClr val="008D37">
                <a:lumMod val="60000"/>
                <a:lumOff val="40000"/>
              </a:srgbClr>
            </a:solidFill>
            <a:prstDash val="solid"/>
            <a:miter lim="800000"/>
            <a:tailEnd type="triangle"/>
          </a:ln>
          <a:effectLst/>
        </p:spPr>
      </p:cxnSp>
      <p:cxnSp>
        <p:nvCxnSpPr>
          <p:cNvPr id="317" name="Rechte verbindingslijn met pijl 166">
            <a:extLst>
              <a:ext uri="{FF2B5EF4-FFF2-40B4-BE49-F238E27FC236}">
                <a16:creationId xmlns:a16="http://schemas.microsoft.com/office/drawing/2014/main" id="{0CA2BA14-F81C-B3B3-002F-02A2DC6F0E41}"/>
              </a:ext>
            </a:extLst>
          </p:cNvPr>
          <p:cNvCxnSpPr>
            <a:cxnSpLocks/>
            <a:stCxn id="190" idx="3"/>
            <a:endCxn id="194" idx="7"/>
          </p:cNvCxnSpPr>
          <p:nvPr/>
        </p:nvCxnSpPr>
        <p:spPr>
          <a:xfrm flipH="1">
            <a:off x="5104888" y="3401824"/>
            <a:ext cx="2131264" cy="972347"/>
          </a:xfrm>
          <a:prstGeom prst="straightConnector1">
            <a:avLst/>
          </a:prstGeom>
          <a:noFill/>
          <a:ln w="6350" cap="flat" cmpd="sng" algn="ctr">
            <a:solidFill>
              <a:srgbClr val="008D37">
                <a:lumMod val="60000"/>
                <a:lumOff val="40000"/>
              </a:srgbClr>
            </a:solidFill>
            <a:prstDash val="solid"/>
            <a:miter lim="800000"/>
            <a:tailEnd type="triangle"/>
          </a:ln>
          <a:effectLst/>
        </p:spPr>
      </p:cxnSp>
      <p:cxnSp>
        <p:nvCxnSpPr>
          <p:cNvPr id="318" name="Rechte verbindingslijn met pijl 167">
            <a:extLst>
              <a:ext uri="{FF2B5EF4-FFF2-40B4-BE49-F238E27FC236}">
                <a16:creationId xmlns:a16="http://schemas.microsoft.com/office/drawing/2014/main" id="{F93FD6EF-E22B-16F0-DB8B-63DF52A18B90}"/>
              </a:ext>
            </a:extLst>
          </p:cNvPr>
          <p:cNvCxnSpPr>
            <a:cxnSpLocks/>
            <a:stCxn id="199" idx="3"/>
            <a:endCxn id="194" idx="7"/>
          </p:cNvCxnSpPr>
          <p:nvPr/>
        </p:nvCxnSpPr>
        <p:spPr>
          <a:xfrm flipH="1">
            <a:off x="5104888" y="3401824"/>
            <a:ext cx="3101567" cy="972347"/>
          </a:xfrm>
          <a:prstGeom prst="straightConnector1">
            <a:avLst/>
          </a:prstGeom>
          <a:noFill/>
          <a:ln w="6350" cap="flat" cmpd="sng" algn="ctr">
            <a:solidFill>
              <a:srgbClr val="008D37">
                <a:lumMod val="60000"/>
                <a:lumOff val="40000"/>
              </a:srgbClr>
            </a:solidFill>
            <a:prstDash val="solid"/>
            <a:miter lim="800000"/>
            <a:tailEnd type="triangle"/>
          </a:ln>
          <a:effectLst/>
        </p:spPr>
      </p:cxnSp>
      <p:cxnSp>
        <p:nvCxnSpPr>
          <p:cNvPr id="319" name="Rechte verbindingslijn met pijl 169">
            <a:extLst>
              <a:ext uri="{FF2B5EF4-FFF2-40B4-BE49-F238E27FC236}">
                <a16:creationId xmlns:a16="http://schemas.microsoft.com/office/drawing/2014/main" id="{875A7BC1-18B8-9E42-EBB6-82FF5723A8D5}"/>
              </a:ext>
            </a:extLst>
          </p:cNvPr>
          <p:cNvCxnSpPr>
            <a:cxnSpLocks/>
            <a:stCxn id="191" idx="3"/>
            <a:endCxn id="194" idx="7"/>
          </p:cNvCxnSpPr>
          <p:nvPr/>
        </p:nvCxnSpPr>
        <p:spPr>
          <a:xfrm flipH="1">
            <a:off x="5104888" y="3401824"/>
            <a:ext cx="4071871" cy="972347"/>
          </a:xfrm>
          <a:prstGeom prst="straightConnector1">
            <a:avLst/>
          </a:prstGeom>
          <a:noFill/>
          <a:ln w="6350" cap="flat" cmpd="sng" algn="ctr">
            <a:solidFill>
              <a:srgbClr val="008D37">
                <a:lumMod val="60000"/>
                <a:lumOff val="40000"/>
              </a:srgbClr>
            </a:solidFill>
            <a:prstDash val="solid"/>
            <a:miter lim="800000"/>
            <a:tailEnd type="triangle"/>
          </a:ln>
          <a:effectLst/>
        </p:spPr>
      </p:cxnSp>
      <p:cxnSp>
        <p:nvCxnSpPr>
          <p:cNvPr id="320" name="Rechte verbindingslijn met pijl 85">
            <a:extLst>
              <a:ext uri="{FF2B5EF4-FFF2-40B4-BE49-F238E27FC236}">
                <a16:creationId xmlns:a16="http://schemas.microsoft.com/office/drawing/2014/main" id="{ABC535B3-A682-8670-36BE-846B1E725532}"/>
              </a:ext>
            </a:extLst>
          </p:cNvPr>
          <p:cNvCxnSpPr>
            <a:stCxn id="187" idx="4"/>
            <a:endCxn id="201" idx="1"/>
          </p:cNvCxnSpPr>
          <p:nvPr/>
        </p:nvCxnSpPr>
        <p:spPr>
          <a:xfrm>
            <a:off x="3518124" y="3463040"/>
            <a:ext cx="2235858" cy="911131"/>
          </a:xfrm>
          <a:prstGeom prst="straightConnector1">
            <a:avLst/>
          </a:prstGeom>
          <a:noFill/>
          <a:ln w="6350" cap="flat" cmpd="sng" algn="ctr">
            <a:solidFill>
              <a:srgbClr val="1A70B8">
                <a:lumMod val="75000"/>
              </a:srgbClr>
            </a:solidFill>
            <a:prstDash val="solid"/>
            <a:miter lim="800000"/>
            <a:tailEnd type="triangle"/>
          </a:ln>
          <a:effectLst/>
        </p:spPr>
      </p:cxnSp>
      <p:cxnSp>
        <p:nvCxnSpPr>
          <p:cNvPr id="321" name="Rechte verbindingslijn met pijl 176">
            <a:extLst>
              <a:ext uri="{FF2B5EF4-FFF2-40B4-BE49-F238E27FC236}">
                <a16:creationId xmlns:a16="http://schemas.microsoft.com/office/drawing/2014/main" id="{8B79B2C3-94EC-51CB-9376-44BDB1F244AD}"/>
              </a:ext>
            </a:extLst>
          </p:cNvPr>
          <p:cNvCxnSpPr>
            <a:cxnSpLocks/>
            <a:stCxn id="188" idx="4"/>
            <a:endCxn id="201" idx="1"/>
          </p:cNvCxnSpPr>
          <p:nvPr/>
        </p:nvCxnSpPr>
        <p:spPr>
          <a:xfrm>
            <a:off x="4488427" y="3463040"/>
            <a:ext cx="1265555" cy="911131"/>
          </a:xfrm>
          <a:prstGeom prst="straightConnector1">
            <a:avLst/>
          </a:prstGeom>
          <a:noFill/>
          <a:ln w="6350" cap="flat" cmpd="sng" algn="ctr">
            <a:solidFill>
              <a:srgbClr val="1A70B8">
                <a:lumMod val="75000"/>
              </a:srgbClr>
            </a:solidFill>
            <a:prstDash val="solid"/>
            <a:miter lim="800000"/>
            <a:tailEnd type="triangle"/>
          </a:ln>
          <a:effectLst/>
        </p:spPr>
      </p:cxnSp>
      <p:cxnSp>
        <p:nvCxnSpPr>
          <p:cNvPr id="322" name="Rechte verbindingslijn met pijl 180">
            <a:extLst>
              <a:ext uri="{FF2B5EF4-FFF2-40B4-BE49-F238E27FC236}">
                <a16:creationId xmlns:a16="http://schemas.microsoft.com/office/drawing/2014/main" id="{EBB500ED-8971-2C10-9E05-8F2D11062DF0}"/>
              </a:ext>
            </a:extLst>
          </p:cNvPr>
          <p:cNvCxnSpPr>
            <a:cxnSpLocks/>
            <a:stCxn id="189" idx="4"/>
            <a:endCxn id="201" idx="1"/>
          </p:cNvCxnSpPr>
          <p:nvPr/>
        </p:nvCxnSpPr>
        <p:spPr>
          <a:xfrm>
            <a:off x="5458730" y="3463040"/>
            <a:ext cx="295252" cy="911131"/>
          </a:xfrm>
          <a:prstGeom prst="straightConnector1">
            <a:avLst/>
          </a:prstGeom>
          <a:noFill/>
          <a:ln w="6350" cap="flat" cmpd="sng" algn="ctr">
            <a:solidFill>
              <a:srgbClr val="1A70B8">
                <a:lumMod val="75000"/>
              </a:srgbClr>
            </a:solidFill>
            <a:prstDash val="solid"/>
            <a:miter lim="800000"/>
            <a:tailEnd type="triangle"/>
          </a:ln>
          <a:effectLst/>
        </p:spPr>
      </p:cxnSp>
      <p:cxnSp>
        <p:nvCxnSpPr>
          <p:cNvPr id="323" name="Rechte verbindingslijn met pijl 182">
            <a:extLst>
              <a:ext uri="{FF2B5EF4-FFF2-40B4-BE49-F238E27FC236}">
                <a16:creationId xmlns:a16="http://schemas.microsoft.com/office/drawing/2014/main" id="{923096A3-EB1C-92D1-A46E-3CF0DD9D1174}"/>
              </a:ext>
            </a:extLst>
          </p:cNvPr>
          <p:cNvCxnSpPr>
            <a:cxnSpLocks/>
            <a:stCxn id="200" idx="3"/>
            <a:endCxn id="201" idx="7"/>
          </p:cNvCxnSpPr>
          <p:nvPr/>
        </p:nvCxnSpPr>
        <p:spPr>
          <a:xfrm flipH="1">
            <a:off x="6080350" y="3401824"/>
            <a:ext cx="185499" cy="97234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324" name="Rechte verbindingslijn met pijl 186">
            <a:extLst>
              <a:ext uri="{FF2B5EF4-FFF2-40B4-BE49-F238E27FC236}">
                <a16:creationId xmlns:a16="http://schemas.microsoft.com/office/drawing/2014/main" id="{7BF4ED79-F096-A1FA-C8E8-718F34341FFE}"/>
              </a:ext>
            </a:extLst>
          </p:cNvPr>
          <p:cNvCxnSpPr>
            <a:cxnSpLocks/>
            <a:stCxn id="190" idx="3"/>
            <a:endCxn id="201" idx="7"/>
          </p:cNvCxnSpPr>
          <p:nvPr/>
        </p:nvCxnSpPr>
        <p:spPr>
          <a:xfrm flipH="1">
            <a:off x="6080350" y="3401824"/>
            <a:ext cx="1155802" cy="97234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325" name="Rechte verbindingslijn met pijl 188">
            <a:extLst>
              <a:ext uri="{FF2B5EF4-FFF2-40B4-BE49-F238E27FC236}">
                <a16:creationId xmlns:a16="http://schemas.microsoft.com/office/drawing/2014/main" id="{6A77B738-E88E-A741-A055-253F525BF235}"/>
              </a:ext>
            </a:extLst>
          </p:cNvPr>
          <p:cNvCxnSpPr>
            <a:cxnSpLocks/>
            <a:stCxn id="199" idx="3"/>
            <a:endCxn id="201" idx="7"/>
          </p:cNvCxnSpPr>
          <p:nvPr/>
        </p:nvCxnSpPr>
        <p:spPr>
          <a:xfrm flipH="1">
            <a:off x="6080350" y="3401824"/>
            <a:ext cx="2126105" cy="972347"/>
          </a:xfrm>
          <a:prstGeom prst="straightConnector1">
            <a:avLst/>
          </a:prstGeom>
          <a:noFill/>
          <a:ln w="6350" cap="flat" cmpd="sng" algn="ctr">
            <a:solidFill>
              <a:srgbClr val="1A70B8">
                <a:lumMod val="75000"/>
              </a:srgbClr>
            </a:solidFill>
            <a:prstDash val="solid"/>
            <a:miter lim="800000"/>
            <a:tailEnd type="triangle"/>
          </a:ln>
          <a:effectLst/>
        </p:spPr>
      </p:cxnSp>
      <p:cxnSp>
        <p:nvCxnSpPr>
          <p:cNvPr id="326" name="Rechte verbindingslijn met pijl 191">
            <a:extLst>
              <a:ext uri="{FF2B5EF4-FFF2-40B4-BE49-F238E27FC236}">
                <a16:creationId xmlns:a16="http://schemas.microsoft.com/office/drawing/2014/main" id="{B55C49B5-A7E4-55F7-2C43-980FD4D72AD2}"/>
              </a:ext>
            </a:extLst>
          </p:cNvPr>
          <p:cNvCxnSpPr>
            <a:cxnSpLocks/>
            <a:stCxn id="191" idx="4"/>
            <a:endCxn id="201" idx="7"/>
          </p:cNvCxnSpPr>
          <p:nvPr/>
        </p:nvCxnSpPr>
        <p:spPr>
          <a:xfrm flipH="1">
            <a:off x="6080350" y="3463040"/>
            <a:ext cx="3259593" cy="911131"/>
          </a:xfrm>
          <a:prstGeom prst="straightConnector1">
            <a:avLst/>
          </a:prstGeom>
          <a:noFill/>
          <a:ln w="6350" cap="flat" cmpd="sng" algn="ctr">
            <a:solidFill>
              <a:srgbClr val="1A70B8">
                <a:lumMod val="75000"/>
              </a:srgbClr>
            </a:solidFill>
            <a:prstDash val="solid"/>
            <a:miter lim="800000"/>
            <a:tailEnd type="triangle"/>
          </a:ln>
          <a:effectLst/>
        </p:spPr>
      </p:cxnSp>
      <p:cxnSp>
        <p:nvCxnSpPr>
          <p:cNvPr id="327" name="Rechte verbindingslijn met pijl 108">
            <a:extLst>
              <a:ext uri="{FF2B5EF4-FFF2-40B4-BE49-F238E27FC236}">
                <a16:creationId xmlns:a16="http://schemas.microsoft.com/office/drawing/2014/main" id="{76A9112E-C628-A734-1D94-FC8E2D5D4B76}"/>
              </a:ext>
            </a:extLst>
          </p:cNvPr>
          <p:cNvCxnSpPr>
            <a:endCxn id="196" idx="1"/>
          </p:cNvCxnSpPr>
          <p:nvPr/>
        </p:nvCxnSpPr>
        <p:spPr>
          <a:xfrm>
            <a:off x="3518124" y="3486828"/>
            <a:ext cx="3211320" cy="887343"/>
          </a:xfrm>
          <a:prstGeom prst="straightConnector1">
            <a:avLst/>
          </a:prstGeom>
          <a:noFill/>
          <a:ln w="6350" cap="flat" cmpd="sng" algn="ctr">
            <a:solidFill>
              <a:srgbClr val="69C5D0">
                <a:lumMod val="75000"/>
              </a:srgbClr>
            </a:solidFill>
            <a:prstDash val="solid"/>
            <a:miter lim="800000"/>
            <a:tailEnd type="triangle"/>
          </a:ln>
          <a:effectLst/>
        </p:spPr>
      </p:cxnSp>
      <p:cxnSp>
        <p:nvCxnSpPr>
          <p:cNvPr id="328" name="Rechte verbindingslijn met pijl 196">
            <a:extLst>
              <a:ext uri="{FF2B5EF4-FFF2-40B4-BE49-F238E27FC236}">
                <a16:creationId xmlns:a16="http://schemas.microsoft.com/office/drawing/2014/main" id="{5D70849A-507D-EC0E-0255-6D7E3FDD17F7}"/>
              </a:ext>
            </a:extLst>
          </p:cNvPr>
          <p:cNvCxnSpPr>
            <a:cxnSpLocks/>
            <a:stCxn id="188" idx="5"/>
            <a:endCxn id="196" idx="1"/>
          </p:cNvCxnSpPr>
          <p:nvPr/>
        </p:nvCxnSpPr>
        <p:spPr>
          <a:xfrm>
            <a:off x="4651611" y="3401824"/>
            <a:ext cx="2077833" cy="972347"/>
          </a:xfrm>
          <a:prstGeom prst="straightConnector1">
            <a:avLst/>
          </a:prstGeom>
          <a:noFill/>
          <a:ln w="6350" cap="flat" cmpd="sng" algn="ctr">
            <a:solidFill>
              <a:srgbClr val="69C5D0">
                <a:lumMod val="75000"/>
              </a:srgbClr>
            </a:solidFill>
            <a:prstDash val="solid"/>
            <a:miter lim="800000"/>
            <a:tailEnd type="triangle"/>
          </a:ln>
          <a:effectLst/>
        </p:spPr>
      </p:cxnSp>
      <p:cxnSp>
        <p:nvCxnSpPr>
          <p:cNvPr id="329" name="Rechte verbindingslijn met pijl 200">
            <a:extLst>
              <a:ext uri="{FF2B5EF4-FFF2-40B4-BE49-F238E27FC236}">
                <a16:creationId xmlns:a16="http://schemas.microsoft.com/office/drawing/2014/main" id="{578EA15B-6724-ABA0-0C22-9EBEA54E2481}"/>
              </a:ext>
            </a:extLst>
          </p:cNvPr>
          <p:cNvCxnSpPr>
            <a:cxnSpLocks/>
            <a:stCxn id="189" idx="5"/>
            <a:endCxn id="196" idx="1"/>
          </p:cNvCxnSpPr>
          <p:nvPr/>
        </p:nvCxnSpPr>
        <p:spPr>
          <a:xfrm>
            <a:off x="5621914" y="3401824"/>
            <a:ext cx="1107530" cy="972347"/>
          </a:xfrm>
          <a:prstGeom prst="straightConnector1">
            <a:avLst/>
          </a:prstGeom>
          <a:noFill/>
          <a:ln w="6350" cap="flat" cmpd="sng" algn="ctr">
            <a:solidFill>
              <a:srgbClr val="69C5D0">
                <a:lumMod val="75000"/>
              </a:srgbClr>
            </a:solidFill>
            <a:prstDash val="solid"/>
            <a:miter lim="800000"/>
            <a:tailEnd type="triangle"/>
          </a:ln>
          <a:effectLst/>
        </p:spPr>
      </p:cxnSp>
      <p:cxnSp>
        <p:nvCxnSpPr>
          <p:cNvPr id="330" name="Rechte verbindingslijn met pijl 202">
            <a:extLst>
              <a:ext uri="{FF2B5EF4-FFF2-40B4-BE49-F238E27FC236}">
                <a16:creationId xmlns:a16="http://schemas.microsoft.com/office/drawing/2014/main" id="{16CC96EE-6B2E-50B8-8462-F0F10D9E4E57}"/>
              </a:ext>
            </a:extLst>
          </p:cNvPr>
          <p:cNvCxnSpPr>
            <a:cxnSpLocks/>
            <a:stCxn id="200" idx="4"/>
            <a:endCxn id="196" idx="1"/>
          </p:cNvCxnSpPr>
          <p:nvPr/>
        </p:nvCxnSpPr>
        <p:spPr>
          <a:xfrm>
            <a:off x="6429033" y="3463040"/>
            <a:ext cx="300411" cy="911131"/>
          </a:xfrm>
          <a:prstGeom prst="straightConnector1">
            <a:avLst/>
          </a:prstGeom>
          <a:noFill/>
          <a:ln w="6350" cap="flat" cmpd="sng" algn="ctr">
            <a:solidFill>
              <a:srgbClr val="69C5D0">
                <a:lumMod val="75000"/>
              </a:srgbClr>
            </a:solidFill>
            <a:prstDash val="solid"/>
            <a:miter lim="800000"/>
            <a:tailEnd type="triangle"/>
          </a:ln>
          <a:effectLst/>
        </p:spPr>
      </p:cxnSp>
      <p:cxnSp>
        <p:nvCxnSpPr>
          <p:cNvPr id="331" name="Rechte verbindingslijn met pijl 206">
            <a:extLst>
              <a:ext uri="{FF2B5EF4-FFF2-40B4-BE49-F238E27FC236}">
                <a16:creationId xmlns:a16="http://schemas.microsoft.com/office/drawing/2014/main" id="{F0048402-2C28-4F35-1677-EED7636D7667}"/>
              </a:ext>
            </a:extLst>
          </p:cNvPr>
          <p:cNvCxnSpPr>
            <a:cxnSpLocks/>
            <a:stCxn id="190" idx="4"/>
            <a:endCxn id="196" idx="7"/>
          </p:cNvCxnSpPr>
          <p:nvPr/>
        </p:nvCxnSpPr>
        <p:spPr>
          <a:xfrm flipH="1">
            <a:off x="7055812" y="3463040"/>
            <a:ext cx="343524" cy="911131"/>
          </a:xfrm>
          <a:prstGeom prst="straightConnector1">
            <a:avLst/>
          </a:prstGeom>
          <a:noFill/>
          <a:ln w="6350" cap="flat" cmpd="sng" algn="ctr">
            <a:solidFill>
              <a:srgbClr val="69C5D0">
                <a:lumMod val="75000"/>
              </a:srgbClr>
            </a:solidFill>
            <a:prstDash val="solid"/>
            <a:miter lim="800000"/>
            <a:tailEnd type="triangle"/>
          </a:ln>
          <a:effectLst/>
        </p:spPr>
      </p:cxnSp>
      <p:cxnSp>
        <p:nvCxnSpPr>
          <p:cNvPr id="332" name="Rechte verbindingslijn met pijl 209">
            <a:extLst>
              <a:ext uri="{FF2B5EF4-FFF2-40B4-BE49-F238E27FC236}">
                <a16:creationId xmlns:a16="http://schemas.microsoft.com/office/drawing/2014/main" id="{C168CB62-B4AC-15B9-CA6D-8B29F5C738A4}"/>
              </a:ext>
            </a:extLst>
          </p:cNvPr>
          <p:cNvCxnSpPr>
            <a:cxnSpLocks/>
            <a:stCxn id="199" idx="4"/>
            <a:endCxn id="196" idx="7"/>
          </p:cNvCxnSpPr>
          <p:nvPr/>
        </p:nvCxnSpPr>
        <p:spPr>
          <a:xfrm flipH="1">
            <a:off x="7055812" y="3463040"/>
            <a:ext cx="1313827" cy="911131"/>
          </a:xfrm>
          <a:prstGeom prst="straightConnector1">
            <a:avLst/>
          </a:prstGeom>
          <a:noFill/>
          <a:ln w="6350" cap="flat" cmpd="sng" algn="ctr">
            <a:solidFill>
              <a:srgbClr val="69C5D0">
                <a:lumMod val="75000"/>
              </a:srgbClr>
            </a:solidFill>
            <a:prstDash val="solid"/>
            <a:miter lim="800000"/>
            <a:tailEnd type="triangle"/>
          </a:ln>
          <a:effectLst/>
        </p:spPr>
      </p:cxnSp>
      <p:cxnSp>
        <p:nvCxnSpPr>
          <p:cNvPr id="333" name="Rechte verbindingslijn met pijl 212">
            <a:extLst>
              <a:ext uri="{FF2B5EF4-FFF2-40B4-BE49-F238E27FC236}">
                <a16:creationId xmlns:a16="http://schemas.microsoft.com/office/drawing/2014/main" id="{4399C3A3-E24A-8718-3327-DD2992F1FDF3}"/>
              </a:ext>
            </a:extLst>
          </p:cNvPr>
          <p:cNvCxnSpPr>
            <a:cxnSpLocks/>
            <a:stCxn id="191" idx="3"/>
            <a:endCxn id="196" idx="7"/>
          </p:cNvCxnSpPr>
          <p:nvPr/>
        </p:nvCxnSpPr>
        <p:spPr>
          <a:xfrm flipH="1">
            <a:off x="7055812" y="3401824"/>
            <a:ext cx="2120947" cy="972347"/>
          </a:xfrm>
          <a:prstGeom prst="straightConnector1">
            <a:avLst/>
          </a:prstGeom>
          <a:noFill/>
          <a:ln w="6350" cap="flat" cmpd="sng" algn="ctr">
            <a:solidFill>
              <a:srgbClr val="69C5D0">
                <a:lumMod val="75000"/>
              </a:srgbClr>
            </a:solidFill>
            <a:prstDash val="solid"/>
            <a:miter lim="800000"/>
            <a:tailEnd type="triangle"/>
          </a:ln>
          <a:effectLst/>
        </p:spPr>
      </p:cxnSp>
      <p:cxnSp>
        <p:nvCxnSpPr>
          <p:cNvPr id="334" name="Rechte verbindingslijn met pijl 129">
            <a:extLst>
              <a:ext uri="{FF2B5EF4-FFF2-40B4-BE49-F238E27FC236}">
                <a16:creationId xmlns:a16="http://schemas.microsoft.com/office/drawing/2014/main" id="{92B9DF57-1EE1-57B4-E050-48C28375D060}"/>
              </a:ext>
            </a:extLst>
          </p:cNvPr>
          <p:cNvCxnSpPr>
            <a:stCxn id="187" idx="4"/>
            <a:endCxn id="197" idx="1"/>
          </p:cNvCxnSpPr>
          <p:nvPr/>
        </p:nvCxnSpPr>
        <p:spPr>
          <a:xfrm>
            <a:off x="3518124" y="3463040"/>
            <a:ext cx="4186782" cy="911131"/>
          </a:xfrm>
          <a:prstGeom prst="straightConnector1">
            <a:avLst/>
          </a:prstGeom>
          <a:noFill/>
          <a:ln w="6350" cap="flat" cmpd="sng" algn="ctr">
            <a:solidFill>
              <a:srgbClr val="FFFFFF">
                <a:lumMod val="85000"/>
              </a:srgbClr>
            </a:solidFill>
            <a:prstDash val="solid"/>
            <a:miter lim="800000"/>
            <a:tailEnd type="triangle"/>
          </a:ln>
          <a:effectLst/>
        </p:spPr>
      </p:cxnSp>
      <p:cxnSp>
        <p:nvCxnSpPr>
          <p:cNvPr id="335" name="Rechte verbindingslijn met pijl 217">
            <a:extLst>
              <a:ext uri="{FF2B5EF4-FFF2-40B4-BE49-F238E27FC236}">
                <a16:creationId xmlns:a16="http://schemas.microsoft.com/office/drawing/2014/main" id="{6CF96D3E-A5EE-BE50-14C7-75B05E450D8E}"/>
              </a:ext>
            </a:extLst>
          </p:cNvPr>
          <p:cNvCxnSpPr>
            <a:cxnSpLocks/>
            <a:stCxn id="188" idx="4"/>
            <a:endCxn id="197" idx="1"/>
          </p:cNvCxnSpPr>
          <p:nvPr/>
        </p:nvCxnSpPr>
        <p:spPr>
          <a:xfrm>
            <a:off x="4488427" y="3463040"/>
            <a:ext cx="3216479" cy="911131"/>
          </a:xfrm>
          <a:prstGeom prst="straightConnector1">
            <a:avLst/>
          </a:prstGeom>
          <a:noFill/>
          <a:ln w="6350" cap="flat" cmpd="sng" algn="ctr">
            <a:solidFill>
              <a:srgbClr val="FFFFFF">
                <a:lumMod val="85000"/>
              </a:srgbClr>
            </a:solidFill>
            <a:prstDash val="solid"/>
            <a:miter lim="800000"/>
            <a:tailEnd type="triangle"/>
          </a:ln>
          <a:effectLst/>
        </p:spPr>
      </p:cxnSp>
      <p:cxnSp>
        <p:nvCxnSpPr>
          <p:cNvPr id="336" name="Rechte verbindingslijn met pijl 221">
            <a:extLst>
              <a:ext uri="{FF2B5EF4-FFF2-40B4-BE49-F238E27FC236}">
                <a16:creationId xmlns:a16="http://schemas.microsoft.com/office/drawing/2014/main" id="{BF465278-6B4F-57F3-8561-044192E80984}"/>
              </a:ext>
            </a:extLst>
          </p:cNvPr>
          <p:cNvCxnSpPr>
            <a:cxnSpLocks/>
            <a:stCxn id="189" idx="4"/>
            <a:endCxn id="197" idx="1"/>
          </p:cNvCxnSpPr>
          <p:nvPr/>
        </p:nvCxnSpPr>
        <p:spPr>
          <a:xfrm>
            <a:off x="5458730" y="3463040"/>
            <a:ext cx="2246176" cy="911131"/>
          </a:xfrm>
          <a:prstGeom prst="straightConnector1">
            <a:avLst/>
          </a:prstGeom>
          <a:noFill/>
          <a:ln w="6350" cap="flat" cmpd="sng" algn="ctr">
            <a:solidFill>
              <a:srgbClr val="FFFFFF">
                <a:lumMod val="85000"/>
              </a:srgbClr>
            </a:solidFill>
            <a:prstDash val="solid"/>
            <a:miter lim="800000"/>
            <a:tailEnd type="triangle"/>
          </a:ln>
          <a:effectLst/>
        </p:spPr>
      </p:cxnSp>
      <p:cxnSp>
        <p:nvCxnSpPr>
          <p:cNvPr id="337" name="Rechte verbindingslijn met pijl 223">
            <a:extLst>
              <a:ext uri="{FF2B5EF4-FFF2-40B4-BE49-F238E27FC236}">
                <a16:creationId xmlns:a16="http://schemas.microsoft.com/office/drawing/2014/main" id="{708A8229-3479-92F1-08C9-68338419E676}"/>
              </a:ext>
            </a:extLst>
          </p:cNvPr>
          <p:cNvCxnSpPr>
            <a:cxnSpLocks/>
            <a:stCxn id="200" idx="4"/>
            <a:endCxn id="197" idx="1"/>
          </p:cNvCxnSpPr>
          <p:nvPr/>
        </p:nvCxnSpPr>
        <p:spPr>
          <a:xfrm>
            <a:off x="6429033" y="3463040"/>
            <a:ext cx="1275873" cy="911131"/>
          </a:xfrm>
          <a:prstGeom prst="straightConnector1">
            <a:avLst/>
          </a:prstGeom>
          <a:noFill/>
          <a:ln w="6350" cap="flat" cmpd="sng" algn="ctr">
            <a:solidFill>
              <a:srgbClr val="FFFFFF">
                <a:lumMod val="85000"/>
              </a:srgbClr>
            </a:solidFill>
            <a:prstDash val="solid"/>
            <a:miter lim="800000"/>
            <a:tailEnd type="triangle"/>
          </a:ln>
          <a:effectLst/>
        </p:spPr>
      </p:cxnSp>
      <p:cxnSp>
        <p:nvCxnSpPr>
          <p:cNvPr id="338" name="Rechte verbindingslijn met pijl 227">
            <a:extLst>
              <a:ext uri="{FF2B5EF4-FFF2-40B4-BE49-F238E27FC236}">
                <a16:creationId xmlns:a16="http://schemas.microsoft.com/office/drawing/2014/main" id="{787347AE-D6AB-7A5F-44B2-A7D3C2E53544}"/>
              </a:ext>
            </a:extLst>
          </p:cNvPr>
          <p:cNvCxnSpPr>
            <a:cxnSpLocks/>
            <a:stCxn id="190" idx="4"/>
            <a:endCxn id="197" idx="1"/>
          </p:cNvCxnSpPr>
          <p:nvPr/>
        </p:nvCxnSpPr>
        <p:spPr>
          <a:xfrm>
            <a:off x="7399336" y="3463040"/>
            <a:ext cx="305570" cy="911131"/>
          </a:xfrm>
          <a:prstGeom prst="straightConnector1">
            <a:avLst/>
          </a:prstGeom>
          <a:noFill/>
          <a:ln w="6350" cap="flat" cmpd="sng" algn="ctr">
            <a:solidFill>
              <a:srgbClr val="FFFFFF">
                <a:lumMod val="85000"/>
              </a:srgbClr>
            </a:solidFill>
            <a:prstDash val="solid"/>
            <a:miter lim="800000"/>
            <a:tailEnd type="triangle"/>
          </a:ln>
          <a:effectLst/>
        </p:spPr>
      </p:cxnSp>
      <p:cxnSp>
        <p:nvCxnSpPr>
          <p:cNvPr id="339" name="Rechte verbindingslijn met pijl 229">
            <a:extLst>
              <a:ext uri="{FF2B5EF4-FFF2-40B4-BE49-F238E27FC236}">
                <a16:creationId xmlns:a16="http://schemas.microsoft.com/office/drawing/2014/main" id="{CA9107DB-7FE4-4899-11F8-0C2590D35AC7}"/>
              </a:ext>
            </a:extLst>
          </p:cNvPr>
          <p:cNvCxnSpPr>
            <a:cxnSpLocks/>
            <a:stCxn id="199" idx="4"/>
            <a:endCxn id="197" idx="7"/>
          </p:cNvCxnSpPr>
          <p:nvPr/>
        </p:nvCxnSpPr>
        <p:spPr>
          <a:xfrm flipH="1">
            <a:off x="8031274" y="3463040"/>
            <a:ext cx="338365" cy="911131"/>
          </a:xfrm>
          <a:prstGeom prst="straightConnector1">
            <a:avLst/>
          </a:prstGeom>
          <a:noFill/>
          <a:ln w="6350" cap="flat" cmpd="sng" algn="ctr">
            <a:solidFill>
              <a:srgbClr val="FFFFFF">
                <a:lumMod val="85000"/>
              </a:srgbClr>
            </a:solidFill>
            <a:prstDash val="solid"/>
            <a:miter lim="800000"/>
            <a:tailEnd type="triangle"/>
          </a:ln>
          <a:effectLst/>
        </p:spPr>
      </p:cxnSp>
      <p:cxnSp>
        <p:nvCxnSpPr>
          <p:cNvPr id="340" name="Rechte verbindingslijn met pijl 232">
            <a:extLst>
              <a:ext uri="{FF2B5EF4-FFF2-40B4-BE49-F238E27FC236}">
                <a16:creationId xmlns:a16="http://schemas.microsoft.com/office/drawing/2014/main" id="{03D76B52-E21E-81CF-8DE9-21C4A9D772F5}"/>
              </a:ext>
            </a:extLst>
          </p:cNvPr>
          <p:cNvCxnSpPr>
            <a:cxnSpLocks/>
            <a:stCxn id="191" idx="4"/>
            <a:endCxn id="197" idx="7"/>
          </p:cNvCxnSpPr>
          <p:nvPr/>
        </p:nvCxnSpPr>
        <p:spPr>
          <a:xfrm flipH="1">
            <a:off x="8031274" y="3463040"/>
            <a:ext cx="1308669" cy="911131"/>
          </a:xfrm>
          <a:prstGeom prst="straightConnector1">
            <a:avLst/>
          </a:prstGeom>
          <a:noFill/>
          <a:ln w="6350" cap="flat" cmpd="sng" algn="ctr">
            <a:solidFill>
              <a:srgbClr val="FFFFFF">
                <a:lumMod val="85000"/>
              </a:srgbClr>
            </a:solidFill>
            <a:prstDash val="solid"/>
            <a:miter lim="800000"/>
            <a:tailEnd type="triangle"/>
          </a:ln>
          <a:effectLst/>
        </p:spPr>
      </p:cxnSp>
      <p:cxnSp>
        <p:nvCxnSpPr>
          <p:cNvPr id="341" name="Rechte verbindingslijn met pijl 168">
            <a:extLst>
              <a:ext uri="{FF2B5EF4-FFF2-40B4-BE49-F238E27FC236}">
                <a16:creationId xmlns:a16="http://schemas.microsoft.com/office/drawing/2014/main" id="{0742F989-4697-6BE8-9D32-2123A8D5C414}"/>
              </a:ext>
            </a:extLst>
          </p:cNvPr>
          <p:cNvCxnSpPr>
            <a:endCxn id="198" idx="7"/>
          </p:cNvCxnSpPr>
          <p:nvPr/>
        </p:nvCxnSpPr>
        <p:spPr>
          <a:xfrm flipH="1">
            <a:off x="9006736" y="3486828"/>
            <a:ext cx="320143" cy="887343"/>
          </a:xfrm>
          <a:prstGeom prst="straightConnector1">
            <a:avLst/>
          </a:prstGeom>
          <a:noFill/>
          <a:ln w="6350" cap="flat" cmpd="sng" algn="ctr">
            <a:solidFill>
              <a:srgbClr val="002060"/>
            </a:solidFill>
            <a:prstDash val="solid"/>
            <a:miter lim="800000"/>
            <a:tailEnd type="triangle"/>
          </a:ln>
          <a:effectLst/>
        </p:spPr>
      </p:cxnSp>
      <p:cxnSp>
        <p:nvCxnSpPr>
          <p:cNvPr id="342" name="Rechte verbindingslijn met pijl 237">
            <a:extLst>
              <a:ext uri="{FF2B5EF4-FFF2-40B4-BE49-F238E27FC236}">
                <a16:creationId xmlns:a16="http://schemas.microsoft.com/office/drawing/2014/main" id="{E107278B-0C32-CEE2-465F-E85CA2AC7E5C}"/>
              </a:ext>
            </a:extLst>
          </p:cNvPr>
          <p:cNvCxnSpPr>
            <a:cxnSpLocks/>
            <a:stCxn id="199" idx="4"/>
            <a:endCxn id="198" idx="1"/>
          </p:cNvCxnSpPr>
          <p:nvPr/>
        </p:nvCxnSpPr>
        <p:spPr>
          <a:xfrm>
            <a:off x="8369639" y="3463040"/>
            <a:ext cx="310729" cy="911131"/>
          </a:xfrm>
          <a:prstGeom prst="straightConnector1">
            <a:avLst/>
          </a:prstGeom>
          <a:noFill/>
          <a:ln w="6350" cap="flat" cmpd="sng" algn="ctr">
            <a:solidFill>
              <a:srgbClr val="002060"/>
            </a:solidFill>
            <a:prstDash val="solid"/>
            <a:miter lim="800000"/>
            <a:tailEnd type="triangle"/>
          </a:ln>
          <a:effectLst/>
        </p:spPr>
      </p:cxnSp>
      <p:cxnSp>
        <p:nvCxnSpPr>
          <p:cNvPr id="343" name="Rechte verbindingslijn met pijl 240">
            <a:extLst>
              <a:ext uri="{FF2B5EF4-FFF2-40B4-BE49-F238E27FC236}">
                <a16:creationId xmlns:a16="http://schemas.microsoft.com/office/drawing/2014/main" id="{BECA39CF-4799-E46A-8DE9-A216CBE8AFD1}"/>
              </a:ext>
            </a:extLst>
          </p:cNvPr>
          <p:cNvCxnSpPr>
            <a:cxnSpLocks/>
            <a:stCxn id="190" idx="5"/>
            <a:endCxn id="198" idx="1"/>
          </p:cNvCxnSpPr>
          <p:nvPr/>
        </p:nvCxnSpPr>
        <p:spPr>
          <a:xfrm>
            <a:off x="7562520" y="3401824"/>
            <a:ext cx="1117848" cy="972347"/>
          </a:xfrm>
          <a:prstGeom prst="straightConnector1">
            <a:avLst/>
          </a:prstGeom>
          <a:noFill/>
          <a:ln w="6350" cap="flat" cmpd="sng" algn="ctr">
            <a:solidFill>
              <a:srgbClr val="002060"/>
            </a:solidFill>
            <a:prstDash val="solid"/>
            <a:miter lim="800000"/>
            <a:tailEnd type="triangle"/>
          </a:ln>
          <a:effectLst/>
        </p:spPr>
      </p:cxnSp>
      <p:cxnSp>
        <p:nvCxnSpPr>
          <p:cNvPr id="344" name="Rechte verbindingslijn met pijl 244">
            <a:extLst>
              <a:ext uri="{FF2B5EF4-FFF2-40B4-BE49-F238E27FC236}">
                <a16:creationId xmlns:a16="http://schemas.microsoft.com/office/drawing/2014/main" id="{F3CCC64F-40F9-5D0C-8E6D-400A296145FF}"/>
              </a:ext>
            </a:extLst>
          </p:cNvPr>
          <p:cNvCxnSpPr>
            <a:cxnSpLocks/>
            <a:stCxn id="200" idx="5"/>
            <a:endCxn id="198" idx="1"/>
          </p:cNvCxnSpPr>
          <p:nvPr/>
        </p:nvCxnSpPr>
        <p:spPr>
          <a:xfrm>
            <a:off x="6592217" y="3401824"/>
            <a:ext cx="2088151" cy="972347"/>
          </a:xfrm>
          <a:prstGeom prst="straightConnector1">
            <a:avLst/>
          </a:prstGeom>
          <a:noFill/>
          <a:ln w="6350" cap="flat" cmpd="sng" algn="ctr">
            <a:solidFill>
              <a:srgbClr val="002060"/>
            </a:solidFill>
            <a:prstDash val="solid"/>
            <a:miter lim="800000"/>
            <a:tailEnd type="triangle"/>
          </a:ln>
          <a:effectLst/>
        </p:spPr>
      </p:cxnSp>
      <p:cxnSp>
        <p:nvCxnSpPr>
          <p:cNvPr id="345" name="Rechte verbindingslijn met pijl 246">
            <a:extLst>
              <a:ext uri="{FF2B5EF4-FFF2-40B4-BE49-F238E27FC236}">
                <a16:creationId xmlns:a16="http://schemas.microsoft.com/office/drawing/2014/main" id="{DC29B6BC-D15A-0EF6-0FE5-AE413A82469B}"/>
              </a:ext>
            </a:extLst>
          </p:cNvPr>
          <p:cNvCxnSpPr>
            <a:cxnSpLocks/>
            <a:stCxn id="189" idx="5"/>
            <a:endCxn id="198" idx="1"/>
          </p:cNvCxnSpPr>
          <p:nvPr/>
        </p:nvCxnSpPr>
        <p:spPr>
          <a:xfrm>
            <a:off x="5621914" y="3401824"/>
            <a:ext cx="3058454" cy="972347"/>
          </a:xfrm>
          <a:prstGeom prst="straightConnector1">
            <a:avLst/>
          </a:prstGeom>
          <a:noFill/>
          <a:ln w="6350" cap="flat" cmpd="sng" algn="ctr">
            <a:solidFill>
              <a:srgbClr val="002060"/>
            </a:solidFill>
            <a:prstDash val="solid"/>
            <a:miter lim="800000"/>
            <a:tailEnd type="triangle"/>
          </a:ln>
          <a:effectLst/>
        </p:spPr>
      </p:cxnSp>
      <p:cxnSp>
        <p:nvCxnSpPr>
          <p:cNvPr id="346" name="Rechte verbindingslijn met pijl 250">
            <a:extLst>
              <a:ext uri="{FF2B5EF4-FFF2-40B4-BE49-F238E27FC236}">
                <a16:creationId xmlns:a16="http://schemas.microsoft.com/office/drawing/2014/main" id="{0F0F8EBD-2DCB-6F19-F78C-12EA20D82661}"/>
              </a:ext>
            </a:extLst>
          </p:cNvPr>
          <p:cNvCxnSpPr>
            <a:cxnSpLocks/>
            <a:stCxn id="188" idx="5"/>
            <a:endCxn id="198" idx="1"/>
          </p:cNvCxnSpPr>
          <p:nvPr/>
        </p:nvCxnSpPr>
        <p:spPr>
          <a:xfrm>
            <a:off x="4651611" y="3401824"/>
            <a:ext cx="4028757" cy="972347"/>
          </a:xfrm>
          <a:prstGeom prst="straightConnector1">
            <a:avLst/>
          </a:prstGeom>
          <a:noFill/>
          <a:ln w="6350" cap="flat" cmpd="sng" algn="ctr">
            <a:solidFill>
              <a:srgbClr val="002060"/>
            </a:solidFill>
            <a:prstDash val="solid"/>
            <a:miter lim="800000"/>
            <a:tailEnd type="triangle"/>
          </a:ln>
          <a:effectLst/>
        </p:spPr>
      </p:cxnSp>
      <p:cxnSp>
        <p:nvCxnSpPr>
          <p:cNvPr id="347" name="Rechte verbindingslijn met pijl 252">
            <a:extLst>
              <a:ext uri="{FF2B5EF4-FFF2-40B4-BE49-F238E27FC236}">
                <a16:creationId xmlns:a16="http://schemas.microsoft.com/office/drawing/2014/main" id="{4D26D817-B697-B51B-754D-761E6FF93B71}"/>
              </a:ext>
            </a:extLst>
          </p:cNvPr>
          <p:cNvCxnSpPr>
            <a:cxnSpLocks/>
            <a:stCxn id="187" idx="5"/>
            <a:endCxn id="198" idx="1"/>
          </p:cNvCxnSpPr>
          <p:nvPr/>
        </p:nvCxnSpPr>
        <p:spPr>
          <a:xfrm>
            <a:off x="3681308" y="3401824"/>
            <a:ext cx="4999060" cy="972347"/>
          </a:xfrm>
          <a:prstGeom prst="straightConnector1">
            <a:avLst/>
          </a:prstGeom>
          <a:noFill/>
          <a:ln w="6350" cap="flat" cmpd="sng" algn="ctr">
            <a:solidFill>
              <a:srgbClr val="002060"/>
            </a:solidFill>
            <a:prstDash val="solid"/>
            <a:miter lim="800000"/>
            <a:tailEnd type="triangle"/>
          </a:ln>
          <a:effectLst/>
        </p:spPr>
      </p:cxnSp>
      <p:sp>
        <p:nvSpPr>
          <p:cNvPr id="348" name="Oval 23">
            <a:extLst>
              <a:ext uri="{FF2B5EF4-FFF2-40B4-BE49-F238E27FC236}">
                <a16:creationId xmlns:a16="http://schemas.microsoft.com/office/drawing/2014/main" id="{B7DA5F9F-A7D9-7CF6-96DC-93EE6C5FADED}"/>
              </a:ext>
            </a:extLst>
          </p:cNvPr>
          <p:cNvSpPr/>
          <p:nvPr/>
        </p:nvSpPr>
        <p:spPr>
          <a:xfrm>
            <a:off x="4459062" y="5338309"/>
            <a:ext cx="3593718" cy="972347"/>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err="1">
                <a:ln>
                  <a:noFill/>
                </a:ln>
                <a:solidFill>
                  <a:srgbClr val="FFFFFF"/>
                </a:solidFill>
                <a:effectLst/>
                <a:uLnTx/>
                <a:uFillTx/>
                <a:latin typeface="Soleil" panose="02000503030000020004" pitchFamily="50" charset="0"/>
              </a:rPr>
              <a:t>Housing</a:t>
            </a:r>
            <a:r>
              <a:rPr kumimoji="0" lang="nl-NL" sz="1600" b="0" i="0" u="none" strike="noStrike" kern="0" cap="none" spc="0" normalizeH="0" baseline="0" noProof="0" dirty="0">
                <a:ln>
                  <a:noFill/>
                </a:ln>
                <a:solidFill>
                  <a:srgbClr val="FFFFFF"/>
                </a:solidFill>
                <a:effectLst/>
                <a:uLnTx/>
                <a:uFillTx/>
                <a:latin typeface="Soleil" panose="02000503030000020004" pitchFamily="50" charset="0"/>
              </a:rPr>
              <a:t> Corporation</a:t>
            </a:r>
            <a:br>
              <a:rPr kumimoji="0" lang="nl-NL" sz="1600" b="0" i="0" u="none" strike="noStrike" kern="0" cap="none" spc="0" normalizeH="0" baseline="0" noProof="0" dirty="0">
                <a:ln>
                  <a:noFill/>
                </a:ln>
                <a:solidFill>
                  <a:srgbClr val="FFFFFF"/>
                </a:solidFill>
                <a:effectLst/>
                <a:uLnTx/>
                <a:uFillTx/>
                <a:latin typeface="Soleil" panose="02000503030000020004" pitchFamily="50" charset="0"/>
              </a:rPr>
            </a:br>
            <a:r>
              <a:rPr kumimoji="0" lang="nl-NL" sz="1600" b="0" i="0" u="none" strike="noStrike" kern="0" cap="none" spc="0" normalizeH="0" baseline="0" noProof="0" dirty="0">
                <a:ln>
                  <a:noFill/>
                </a:ln>
                <a:solidFill>
                  <a:srgbClr val="FFFFFF"/>
                </a:solidFill>
                <a:effectLst/>
                <a:uLnTx/>
                <a:uFillTx/>
                <a:latin typeface="Soleil" panose="02000503030000020004" pitchFamily="50" charset="0"/>
              </a:rPr>
              <a:t>Home / Building </a:t>
            </a:r>
            <a:r>
              <a:rPr kumimoji="0" lang="nl-NL" sz="1600" b="0" i="0" u="none" strike="noStrike" kern="0" cap="none" spc="0" normalizeH="0" baseline="0" noProof="0" dirty="0" err="1">
                <a:ln>
                  <a:noFill/>
                </a:ln>
                <a:solidFill>
                  <a:srgbClr val="FFFFFF"/>
                </a:solidFill>
                <a:effectLst/>
                <a:uLnTx/>
                <a:uFillTx/>
                <a:latin typeface="Soleil" panose="02000503030000020004" pitchFamily="50" charset="0"/>
              </a:rPr>
              <a:t>owner</a:t>
            </a:r>
            <a:endParaRPr kumimoji="0" lang="nl-NL" sz="1600" b="0" i="0" u="none" strike="noStrike" kern="0" cap="none" spc="0" normalizeH="0" baseline="0" noProof="0" dirty="0">
              <a:ln>
                <a:noFill/>
              </a:ln>
              <a:solidFill>
                <a:srgbClr val="FFFFFF"/>
              </a:solidFill>
              <a:effectLst/>
              <a:uLnTx/>
              <a:uFillTx/>
              <a:latin typeface="Soleil" panose="02000503030000020004" pitchFamily="50" charset="0"/>
            </a:endParaRPr>
          </a:p>
        </p:txBody>
      </p:sp>
      <p:cxnSp>
        <p:nvCxnSpPr>
          <p:cNvPr id="349" name="Rechte verbindingslijn met pijl 16">
            <a:extLst>
              <a:ext uri="{FF2B5EF4-FFF2-40B4-BE49-F238E27FC236}">
                <a16:creationId xmlns:a16="http://schemas.microsoft.com/office/drawing/2014/main" id="{FE261DD6-89D0-C429-7FF2-88B09C00F6AA}"/>
              </a:ext>
            </a:extLst>
          </p:cNvPr>
          <p:cNvCxnSpPr>
            <a:cxnSpLocks/>
            <a:stCxn id="348" idx="1"/>
            <a:endCxn id="195" idx="5"/>
          </p:cNvCxnSpPr>
          <p:nvPr/>
        </p:nvCxnSpPr>
        <p:spPr>
          <a:xfrm flipH="1" flipV="1">
            <a:off x="4129426" y="4669751"/>
            <a:ext cx="855924" cy="810955"/>
          </a:xfrm>
          <a:prstGeom prst="straightConnector1">
            <a:avLst/>
          </a:prstGeom>
          <a:noFill/>
          <a:ln w="6350" cap="flat" cmpd="sng" algn="ctr">
            <a:solidFill>
              <a:srgbClr val="7030A0"/>
            </a:solidFill>
            <a:prstDash val="solid"/>
            <a:miter lim="800000"/>
            <a:headEnd type="triangle"/>
            <a:tailEnd type="triangle"/>
          </a:ln>
          <a:effectLst/>
        </p:spPr>
      </p:cxnSp>
      <p:cxnSp>
        <p:nvCxnSpPr>
          <p:cNvPr id="350" name="Rechte verbindingslijn met pijl 178">
            <a:extLst>
              <a:ext uri="{FF2B5EF4-FFF2-40B4-BE49-F238E27FC236}">
                <a16:creationId xmlns:a16="http://schemas.microsoft.com/office/drawing/2014/main" id="{F21D7D1D-B774-3769-FEC6-8E02DA3BAC8F}"/>
              </a:ext>
            </a:extLst>
          </p:cNvPr>
          <p:cNvCxnSpPr>
            <a:cxnSpLocks/>
          </p:cNvCxnSpPr>
          <p:nvPr/>
        </p:nvCxnSpPr>
        <p:spPr>
          <a:xfrm flipH="1" flipV="1">
            <a:off x="4968670" y="4719855"/>
            <a:ext cx="521863" cy="679670"/>
          </a:xfrm>
          <a:prstGeom prst="straightConnector1">
            <a:avLst/>
          </a:prstGeom>
          <a:noFill/>
          <a:ln w="6350" cap="flat" cmpd="sng" algn="ctr">
            <a:solidFill>
              <a:srgbClr val="FF0000"/>
            </a:solidFill>
            <a:prstDash val="solid"/>
            <a:miter lim="800000"/>
            <a:headEnd type="triangle"/>
            <a:tailEnd type="triangle"/>
          </a:ln>
          <a:effectLst/>
        </p:spPr>
      </p:cxnSp>
      <p:cxnSp>
        <p:nvCxnSpPr>
          <p:cNvPr id="351" name="Rechte verbindingslijn met pijl 184">
            <a:extLst>
              <a:ext uri="{FF2B5EF4-FFF2-40B4-BE49-F238E27FC236}">
                <a16:creationId xmlns:a16="http://schemas.microsoft.com/office/drawing/2014/main" id="{135A9DBE-E4E0-4358-B604-BB6738B6AF14}"/>
              </a:ext>
            </a:extLst>
          </p:cNvPr>
          <p:cNvCxnSpPr>
            <a:cxnSpLocks/>
            <a:endCxn id="201" idx="4"/>
          </p:cNvCxnSpPr>
          <p:nvPr/>
        </p:nvCxnSpPr>
        <p:spPr>
          <a:xfrm flipH="1" flipV="1">
            <a:off x="5917166" y="4730967"/>
            <a:ext cx="163184" cy="607343"/>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52" name="Rechte verbindingslijn met pijl 187">
            <a:extLst>
              <a:ext uri="{FF2B5EF4-FFF2-40B4-BE49-F238E27FC236}">
                <a16:creationId xmlns:a16="http://schemas.microsoft.com/office/drawing/2014/main" id="{F95E3534-7F8E-1745-4F9E-781BBB9EB730}"/>
              </a:ext>
            </a:extLst>
          </p:cNvPr>
          <p:cNvCxnSpPr>
            <a:cxnSpLocks/>
          </p:cNvCxnSpPr>
          <p:nvPr/>
        </p:nvCxnSpPr>
        <p:spPr>
          <a:xfrm flipV="1">
            <a:off x="6673293" y="4718441"/>
            <a:ext cx="233429" cy="6198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3" name="Rechte verbindingslijn met pijl 190">
            <a:extLst>
              <a:ext uri="{FF2B5EF4-FFF2-40B4-BE49-F238E27FC236}">
                <a16:creationId xmlns:a16="http://schemas.microsoft.com/office/drawing/2014/main" id="{1DFEE516-9079-FA02-10E0-2A11E3DFCA33}"/>
              </a:ext>
            </a:extLst>
          </p:cNvPr>
          <p:cNvCxnSpPr>
            <a:cxnSpLocks/>
          </p:cNvCxnSpPr>
          <p:nvPr/>
        </p:nvCxnSpPr>
        <p:spPr>
          <a:xfrm flipV="1">
            <a:off x="7206652" y="4743493"/>
            <a:ext cx="626996" cy="656032"/>
          </a:xfrm>
          <a:prstGeom prst="straightConnector1">
            <a:avLst/>
          </a:prstGeom>
          <a:noFill/>
          <a:ln w="6350" cap="flat" cmpd="sng" algn="ctr">
            <a:solidFill>
              <a:srgbClr val="0D6664"/>
            </a:solidFill>
            <a:prstDash val="solid"/>
            <a:miter lim="800000"/>
            <a:headEnd type="triangle"/>
            <a:tailEnd type="triangle"/>
          </a:ln>
          <a:effectLst/>
        </p:spPr>
      </p:cxnSp>
      <p:cxnSp>
        <p:nvCxnSpPr>
          <p:cNvPr id="354" name="Rechte verbindingslijn met pijl 192">
            <a:extLst>
              <a:ext uri="{FF2B5EF4-FFF2-40B4-BE49-F238E27FC236}">
                <a16:creationId xmlns:a16="http://schemas.microsoft.com/office/drawing/2014/main" id="{7F5D1D0B-A520-D6F0-A8D7-CD5FC81A6F0A}"/>
              </a:ext>
            </a:extLst>
          </p:cNvPr>
          <p:cNvCxnSpPr>
            <a:cxnSpLocks/>
            <a:stCxn id="348" idx="7"/>
            <a:endCxn id="198" idx="3"/>
          </p:cNvCxnSpPr>
          <p:nvPr/>
        </p:nvCxnSpPr>
        <p:spPr>
          <a:xfrm flipV="1">
            <a:off x="7526492" y="4669751"/>
            <a:ext cx="1153876" cy="810955"/>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89" name="Oval 188">
            <a:extLst>
              <a:ext uri="{FF2B5EF4-FFF2-40B4-BE49-F238E27FC236}">
                <a16:creationId xmlns:a16="http://schemas.microsoft.com/office/drawing/2014/main" id="{8DC3BE37-5EDC-5835-8ECB-F470C524EA38}"/>
              </a:ext>
            </a:extLst>
          </p:cNvPr>
          <p:cNvSpPr/>
          <p:nvPr/>
        </p:nvSpPr>
        <p:spPr>
          <a:xfrm>
            <a:off x="5227953" y="3045028"/>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Calibri" panose="020F0502020204030204"/>
                <a:ea typeface="+mn-ea"/>
                <a:cs typeface="+mn-cs"/>
              </a:rPr>
              <a:t>W</a:t>
            </a:r>
            <a:endParaRPr kumimoji="0" lang="nl-NL"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2B79F568-A8C3-77C8-71CD-A4F4C5A5D6ED}"/>
              </a:ext>
            </a:extLst>
          </p:cNvPr>
          <p:cNvSpPr/>
          <p:nvPr/>
        </p:nvSpPr>
        <p:spPr>
          <a:xfrm>
            <a:off x="7168559" y="3045028"/>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W</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91" name="Oval 190">
            <a:extLst>
              <a:ext uri="{FF2B5EF4-FFF2-40B4-BE49-F238E27FC236}">
                <a16:creationId xmlns:a16="http://schemas.microsoft.com/office/drawing/2014/main" id="{13F0D62D-7810-86DA-5E22-9E173C629036}"/>
              </a:ext>
            </a:extLst>
          </p:cNvPr>
          <p:cNvSpPr/>
          <p:nvPr/>
        </p:nvSpPr>
        <p:spPr>
          <a:xfrm>
            <a:off x="9109166" y="3045028"/>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W</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199" name="Oval 198">
            <a:extLst>
              <a:ext uri="{FF2B5EF4-FFF2-40B4-BE49-F238E27FC236}">
                <a16:creationId xmlns:a16="http://schemas.microsoft.com/office/drawing/2014/main" id="{E754C9B7-0D0F-3011-F003-AC169FECAF75}"/>
              </a:ext>
            </a:extLst>
          </p:cNvPr>
          <p:cNvSpPr/>
          <p:nvPr/>
        </p:nvSpPr>
        <p:spPr>
          <a:xfrm>
            <a:off x="8138862" y="3045028"/>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W</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200" name="Oval 199">
            <a:extLst>
              <a:ext uri="{FF2B5EF4-FFF2-40B4-BE49-F238E27FC236}">
                <a16:creationId xmlns:a16="http://schemas.microsoft.com/office/drawing/2014/main" id="{E5D1D190-AC4A-7584-7F31-D66F87D436A7}"/>
              </a:ext>
            </a:extLst>
          </p:cNvPr>
          <p:cNvSpPr/>
          <p:nvPr/>
        </p:nvSpPr>
        <p:spPr>
          <a:xfrm>
            <a:off x="6198256" y="3045028"/>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Calibri" panose="020F0502020204030204"/>
                <a:ea typeface="+mn-ea"/>
                <a:cs typeface="+mn-cs"/>
              </a:rPr>
              <a:t>W</a:t>
            </a:r>
          </a:p>
        </p:txBody>
      </p:sp>
      <p:sp>
        <p:nvSpPr>
          <p:cNvPr id="188" name="Oval 187">
            <a:extLst>
              <a:ext uri="{FF2B5EF4-FFF2-40B4-BE49-F238E27FC236}">
                <a16:creationId xmlns:a16="http://schemas.microsoft.com/office/drawing/2014/main" id="{0FDF8A00-9AA6-30F8-6577-4996DB67DEAC}"/>
              </a:ext>
            </a:extLst>
          </p:cNvPr>
          <p:cNvSpPr/>
          <p:nvPr/>
        </p:nvSpPr>
        <p:spPr>
          <a:xfrm>
            <a:off x="4257650" y="3045028"/>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W</a:t>
            </a:r>
          </a:p>
        </p:txBody>
      </p:sp>
      <p:sp>
        <p:nvSpPr>
          <p:cNvPr id="187" name="Oval 186">
            <a:extLst>
              <a:ext uri="{FF2B5EF4-FFF2-40B4-BE49-F238E27FC236}">
                <a16:creationId xmlns:a16="http://schemas.microsoft.com/office/drawing/2014/main" id="{E9C3E300-9AD2-B22C-7557-9026DD222014}"/>
              </a:ext>
            </a:extLst>
          </p:cNvPr>
          <p:cNvSpPr/>
          <p:nvPr/>
        </p:nvSpPr>
        <p:spPr>
          <a:xfrm>
            <a:off x="3287347" y="3045028"/>
            <a:ext cx="461554" cy="418012"/>
          </a:xfrm>
          <a:prstGeom prst="ellipse">
            <a:avLst/>
          </a:prstGeom>
          <a:solidFill>
            <a:srgbClr val="03597F"/>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W</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pic>
        <p:nvPicPr>
          <p:cNvPr id="3" name="Graphic 2" descr="Warning with solid fill">
            <a:extLst>
              <a:ext uri="{FF2B5EF4-FFF2-40B4-BE49-F238E27FC236}">
                <a16:creationId xmlns:a16="http://schemas.microsoft.com/office/drawing/2014/main" id="{C9A6A3B3-2F2E-9F9E-821C-5B30C07DA62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09584" y="4260001"/>
            <a:ext cx="914400" cy="914400"/>
          </a:xfrm>
          <a:prstGeom prst="rect">
            <a:avLst/>
          </a:prstGeom>
        </p:spPr>
      </p:pic>
    </p:spTree>
    <p:extLst>
      <p:ext uri="{BB962C8B-B14F-4D97-AF65-F5344CB8AC3E}">
        <p14:creationId xmlns:p14="http://schemas.microsoft.com/office/powerpoint/2010/main" val="22524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5D7DA2-624E-50D7-8DB1-9513FD051FD2}"/>
              </a:ext>
            </a:extLst>
          </p:cNvPr>
          <p:cNvSpPr>
            <a:spLocks noGrp="1"/>
          </p:cNvSpPr>
          <p:nvPr>
            <p:ph type="ctrTitle"/>
          </p:nvPr>
        </p:nvSpPr>
        <p:spPr/>
        <p:txBody>
          <a:bodyPr/>
          <a:lstStyle/>
          <a:p>
            <a:r>
              <a:rPr lang="en-US"/>
              <a:t>Product classification</a:t>
            </a:r>
            <a:endParaRPr lang="en-NL"/>
          </a:p>
        </p:txBody>
      </p:sp>
      <p:sp>
        <p:nvSpPr>
          <p:cNvPr id="4" name="Subtitle 3">
            <a:extLst>
              <a:ext uri="{FF2B5EF4-FFF2-40B4-BE49-F238E27FC236}">
                <a16:creationId xmlns:a16="http://schemas.microsoft.com/office/drawing/2014/main" id="{F850FC77-E360-B238-F6B5-2F78762DD2BD}"/>
              </a:ext>
            </a:extLst>
          </p:cNvPr>
          <p:cNvSpPr>
            <a:spLocks noGrp="1"/>
          </p:cNvSpPr>
          <p:nvPr>
            <p:ph type="subTitle" idx="1"/>
          </p:nvPr>
        </p:nvSpPr>
        <p:spPr/>
        <p:txBody>
          <a:bodyPr/>
          <a:lstStyle/>
          <a:p>
            <a:r>
              <a:rPr lang="en-US"/>
              <a:t>Core concepts</a:t>
            </a:r>
            <a:endParaRPr lang="en-NL"/>
          </a:p>
        </p:txBody>
      </p:sp>
    </p:spTree>
    <p:extLst>
      <p:ext uri="{BB962C8B-B14F-4D97-AF65-F5344CB8AC3E}">
        <p14:creationId xmlns:p14="http://schemas.microsoft.com/office/powerpoint/2010/main" val="3411088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16E2E-1BBC-B432-A7B4-326BFC288901}"/>
              </a:ext>
            </a:extLst>
          </p:cNvPr>
          <p:cNvSpPr>
            <a:spLocks noGrp="1"/>
          </p:cNvSpPr>
          <p:nvPr>
            <p:ph type="title"/>
          </p:nvPr>
        </p:nvSpPr>
        <p:spPr/>
        <p:txBody>
          <a:bodyPr/>
          <a:lstStyle/>
          <a:p>
            <a:r>
              <a:rPr lang="nl-NL"/>
              <a:t>ETIM product classification is…</a:t>
            </a:r>
          </a:p>
        </p:txBody>
      </p:sp>
      <p:pic>
        <p:nvPicPr>
          <p:cNvPr id="3" name="Tijdelijke aanduiding voor inhoud 5">
            <a:extLst>
              <a:ext uri="{FF2B5EF4-FFF2-40B4-BE49-F238E27FC236}">
                <a16:creationId xmlns:a16="http://schemas.microsoft.com/office/drawing/2014/main" id="{68653F69-2903-B563-62C0-A4A820919A6D}"/>
              </a:ext>
            </a:extLst>
          </p:cNvPr>
          <p:cNvPicPr>
            <a:picLocks noChangeAspect="1"/>
          </p:cNvPicPr>
          <p:nvPr/>
        </p:nvPicPr>
        <p:blipFill>
          <a:blip r:embed="rId3"/>
          <a:stretch>
            <a:fillRect/>
          </a:stretch>
        </p:blipFill>
        <p:spPr>
          <a:xfrm>
            <a:off x="1397671" y="1821560"/>
            <a:ext cx="2409676" cy="2409676"/>
          </a:xfrm>
          <a:prstGeom prst="rect">
            <a:avLst/>
          </a:prstGeom>
        </p:spPr>
      </p:pic>
      <p:pic>
        <p:nvPicPr>
          <p:cNvPr id="5" name="Afbeelding 4">
            <a:extLst>
              <a:ext uri="{FF2B5EF4-FFF2-40B4-BE49-F238E27FC236}">
                <a16:creationId xmlns:a16="http://schemas.microsoft.com/office/drawing/2014/main" id="{3481905A-6141-63FA-27A3-0BC33FF3C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451" y="1858252"/>
            <a:ext cx="2603652" cy="2369323"/>
          </a:xfrm>
          <a:prstGeom prst="rect">
            <a:avLst/>
          </a:prstGeom>
        </p:spPr>
      </p:pic>
      <p:pic>
        <p:nvPicPr>
          <p:cNvPr id="6" name="Afbeelding 5">
            <a:extLst>
              <a:ext uri="{FF2B5EF4-FFF2-40B4-BE49-F238E27FC236}">
                <a16:creationId xmlns:a16="http://schemas.microsoft.com/office/drawing/2014/main" id="{00214C72-2213-B36B-5040-A0DAEA1A4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244" y="1861915"/>
            <a:ext cx="3159095" cy="2369321"/>
          </a:xfrm>
          <a:prstGeom prst="rect">
            <a:avLst/>
          </a:prstGeom>
        </p:spPr>
      </p:pic>
      <p:sp>
        <p:nvSpPr>
          <p:cNvPr id="7" name="Tekstvak 6">
            <a:extLst>
              <a:ext uri="{FF2B5EF4-FFF2-40B4-BE49-F238E27FC236}">
                <a16:creationId xmlns:a16="http://schemas.microsoft.com/office/drawing/2014/main" id="{3910F8BF-BD24-E017-156E-B42BF86DF950}"/>
              </a:ext>
            </a:extLst>
          </p:cNvPr>
          <p:cNvSpPr txBox="1"/>
          <p:nvPr/>
        </p:nvSpPr>
        <p:spPr>
          <a:xfrm>
            <a:off x="1680139" y="4331995"/>
            <a:ext cx="1766618" cy="461665"/>
          </a:xfrm>
          <a:prstGeom prst="rect">
            <a:avLst/>
          </a:prstGeom>
          <a:noFill/>
        </p:spPr>
        <p:txBody>
          <a:bodyPr wrap="square" rtlCol="0">
            <a:spAutoFit/>
          </a:bodyPr>
          <a:lstStyle/>
          <a:p>
            <a:pPr algn="ctr" defTabSz="685800" eaLnBrk="0" hangingPunct="0"/>
            <a:r>
              <a:rPr lang="en-US" sz="2400">
                <a:solidFill>
                  <a:srgbClr val="336699"/>
                </a:solidFill>
                <a:latin typeface="Arial" panose="020B0604020202020204" pitchFamily="34" charset="0"/>
              </a:rPr>
              <a:t>Data base</a:t>
            </a:r>
            <a:endParaRPr lang="nl-NL" sz="2400">
              <a:solidFill>
                <a:srgbClr val="336699"/>
              </a:solidFill>
              <a:latin typeface="Arial" panose="020B0604020202020204" pitchFamily="34" charset="0"/>
            </a:endParaRPr>
          </a:p>
        </p:txBody>
      </p:sp>
      <p:sp>
        <p:nvSpPr>
          <p:cNvPr id="8" name="Tekstvak 7">
            <a:extLst>
              <a:ext uri="{FF2B5EF4-FFF2-40B4-BE49-F238E27FC236}">
                <a16:creationId xmlns:a16="http://schemas.microsoft.com/office/drawing/2014/main" id="{5D36C17F-7903-BF5D-E834-936A333F2078}"/>
              </a:ext>
            </a:extLst>
          </p:cNvPr>
          <p:cNvSpPr txBox="1"/>
          <p:nvPr/>
        </p:nvSpPr>
        <p:spPr>
          <a:xfrm>
            <a:off x="5052788" y="4331994"/>
            <a:ext cx="1761183" cy="461665"/>
          </a:xfrm>
          <a:prstGeom prst="rect">
            <a:avLst/>
          </a:prstGeom>
          <a:noFill/>
        </p:spPr>
        <p:txBody>
          <a:bodyPr wrap="square" rtlCol="0">
            <a:spAutoFit/>
          </a:bodyPr>
          <a:lstStyle/>
          <a:p>
            <a:pPr algn="ctr" defTabSz="685800" eaLnBrk="0" hangingPunct="0"/>
            <a:r>
              <a:rPr lang="en-US" sz="2400">
                <a:solidFill>
                  <a:srgbClr val="336699"/>
                </a:solidFill>
                <a:latin typeface="Arial" panose="020B0604020202020204" pitchFamily="34" charset="0"/>
              </a:rPr>
              <a:t>Software</a:t>
            </a:r>
            <a:endParaRPr lang="nl-NL" sz="2400">
              <a:solidFill>
                <a:srgbClr val="336699"/>
              </a:solidFill>
              <a:latin typeface="Arial" panose="020B0604020202020204" pitchFamily="34" charset="0"/>
            </a:endParaRPr>
          </a:p>
        </p:txBody>
      </p:sp>
      <p:sp>
        <p:nvSpPr>
          <p:cNvPr id="9" name="Tekstvak 8">
            <a:extLst>
              <a:ext uri="{FF2B5EF4-FFF2-40B4-BE49-F238E27FC236}">
                <a16:creationId xmlns:a16="http://schemas.microsoft.com/office/drawing/2014/main" id="{AE934EE2-B313-71BF-80A8-9F4339A2DCFA}"/>
              </a:ext>
            </a:extLst>
          </p:cNvPr>
          <p:cNvSpPr txBox="1"/>
          <p:nvPr/>
        </p:nvSpPr>
        <p:spPr>
          <a:xfrm>
            <a:off x="8252385" y="4331993"/>
            <a:ext cx="2503440" cy="461665"/>
          </a:xfrm>
          <a:prstGeom prst="rect">
            <a:avLst/>
          </a:prstGeom>
          <a:noFill/>
        </p:spPr>
        <p:txBody>
          <a:bodyPr wrap="square" rtlCol="0">
            <a:spAutoFit/>
          </a:bodyPr>
          <a:lstStyle/>
          <a:p>
            <a:pPr algn="ctr" defTabSz="685800" eaLnBrk="0" hangingPunct="0"/>
            <a:r>
              <a:rPr lang="en-US" sz="2400">
                <a:solidFill>
                  <a:srgbClr val="336699"/>
                </a:solidFill>
                <a:latin typeface="Arial" panose="020B0604020202020204" pitchFamily="34" charset="0"/>
              </a:rPr>
              <a:t>Product content</a:t>
            </a:r>
            <a:endParaRPr lang="nl-NL" sz="2400">
              <a:solidFill>
                <a:srgbClr val="336699"/>
              </a:solidFill>
              <a:latin typeface="Arial" panose="020B0604020202020204" pitchFamily="34" charset="0"/>
            </a:endParaRPr>
          </a:p>
        </p:txBody>
      </p:sp>
      <p:sp>
        <p:nvSpPr>
          <p:cNvPr id="10" name="Tekstvak 9">
            <a:extLst>
              <a:ext uri="{FF2B5EF4-FFF2-40B4-BE49-F238E27FC236}">
                <a16:creationId xmlns:a16="http://schemas.microsoft.com/office/drawing/2014/main" id="{E7157963-8DE8-1736-8908-B38201275D03}"/>
              </a:ext>
            </a:extLst>
          </p:cNvPr>
          <p:cNvSpPr txBox="1"/>
          <p:nvPr/>
        </p:nvSpPr>
        <p:spPr>
          <a:xfrm>
            <a:off x="2081308" y="5373946"/>
            <a:ext cx="8144012" cy="1077218"/>
          </a:xfrm>
          <a:prstGeom prst="rect">
            <a:avLst/>
          </a:prstGeom>
          <a:noFill/>
        </p:spPr>
        <p:txBody>
          <a:bodyPr wrap="square" rtlCol="0">
            <a:spAutoFit/>
          </a:bodyPr>
          <a:lstStyle/>
          <a:p>
            <a:pPr algn="ctr" defTabSz="685800" eaLnBrk="0" hangingPunct="0"/>
            <a:r>
              <a:rPr lang="en-US" sz="3200">
                <a:solidFill>
                  <a:srgbClr val="336699"/>
                </a:solidFill>
                <a:latin typeface="Arial" panose="020B0604020202020204" pitchFamily="34" charset="0"/>
              </a:rPr>
              <a:t>a standard structure and format to exchange product data </a:t>
            </a:r>
            <a:endParaRPr lang="nl-NL" sz="3200">
              <a:solidFill>
                <a:srgbClr val="336699"/>
              </a:solidFill>
              <a:latin typeface="Arial" panose="020B0604020202020204" pitchFamily="34" charset="0"/>
            </a:endParaRPr>
          </a:p>
        </p:txBody>
      </p:sp>
      <p:cxnSp>
        <p:nvCxnSpPr>
          <p:cNvPr id="11" name="Rechte verbindingslijn 10">
            <a:extLst>
              <a:ext uri="{FF2B5EF4-FFF2-40B4-BE49-F238E27FC236}">
                <a16:creationId xmlns:a16="http://schemas.microsoft.com/office/drawing/2014/main" id="{E521348B-A965-7E1A-F580-026BE7C994BD}"/>
              </a:ext>
            </a:extLst>
          </p:cNvPr>
          <p:cNvCxnSpPr/>
          <p:nvPr/>
        </p:nvCxnSpPr>
        <p:spPr bwMode="auto">
          <a:xfrm>
            <a:off x="1711452" y="1829075"/>
            <a:ext cx="1821689" cy="2292554"/>
          </a:xfrm>
          <a:prstGeom prst="line">
            <a:avLst/>
          </a:prstGeom>
          <a:noFill/>
          <a:ln w="2540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Rechte verbindingslijn 11">
            <a:extLst>
              <a:ext uri="{FF2B5EF4-FFF2-40B4-BE49-F238E27FC236}">
                <a16:creationId xmlns:a16="http://schemas.microsoft.com/office/drawing/2014/main" id="{F09C10C1-115E-6871-B67B-C2036569473A}"/>
              </a:ext>
            </a:extLst>
          </p:cNvPr>
          <p:cNvCxnSpPr/>
          <p:nvPr/>
        </p:nvCxnSpPr>
        <p:spPr bwMode="auto">
          <a:xfrm flipV="1">
            <a:off x="1608244" y="1887634"/>
            <a:ext cx="1966591" cy="2175436"/>
          </a:xfrm>
          <a:prstGeom prst="line">
            <a:avLst/>
          </a:prstGeom>
          <a:noFill/>
          <a:ln w="2540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Rechte verbindingslijn 12">
            <a:extLst>
              <a:ext uri="{FF2B5EF4-FFF2-40B4-BE49-F238E27FC236}">
                <a16:creationId xmlns:a16="http://schemas.microsoft.com/office/drawing/2014/main" id="{C5807C53-2F7E-B9FA-6A8D-FFCD168C8F6B}"/>
              </a:ext>
            </a:extLst>
          </p:cNvPr>
          <p:cNvCxnSpPr/>
          <p:nvPr/>
        </p:nvCxnSpPr>
        <p:spPr bwMode="auto">
          <a:xfrm>
            <a:off x="5216504" y="1770516"/>
            <a:ext cx="1821689" cy="2292554"/>
          </a:xfrm>
          <a:prstGeom prst="line">
            <a:avLst/>
          </a:prstGeom>
          <a:noFill/>
          <a:ln w="2540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Rechte verbindingslijn 13">
            <a:extLst>
              <a:ext uri="{FF2B5EF4-FFF2-40B4-BE49-F238E27FC236}">
                <a16:creationId xmlns:a16="http://schemas.microsoft.com/office/drawing/2014/main" id="{AF733A9E-2EC3-467E-B488-78973FA34721}"/>
              </a:ext>
            </a:extLst>
          </p:cNvPr>
          <p:cNvCxnSpPr/>
          <p:nvPr/>
        </p:nvCxnSpPr>
        <p:spPr bwMode="auto">
          <a:xfrm flipV="1">
            <a:off x="5035696" y="1866801"/>
            <a:ext cx="1966591" cy="2175436"/>
          </a:xfrm>
          <a:prstGeom prst="line">
            <a:avLst/>
          </a:prstGeom>
          <a:noFill/>
          <a:ln w="2540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Rechte verbindingslijn 14">
            <a:extLst>
              <a:ext uri="{FF2B5EF4-FFF2-40B4-BE49-F238E27FC236}">
                <a16:creationId xmlns:a16="http://schemas.microsoft.com/office/drawing/2014/main" id="{B43F7ADD-8D8B-9B43-DF1F-91E98554DD14}"/>
              </a:ext>
            </a:extLst>
          </p:cNvPr>
          <p:cNvCxnSpPr/>
          <p:nvPr/>
        </p:nvCxnSpPr>
        <p:spPr bwMode="auto">
          <a:xfrm>
            <a:off x="8671259" y="1815310"/>
            <a:ext cx="1821689" cy="2292554"/>
          </a:xfrm>
          <a:prstGeom prst="line">
            <a:avLst/>
          </a:prstGeom>
          <a:noFill/>
          <a:ln w="2540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echte verbindingslijn 15">
            <a:extLst>
              <a:ext uri="{FF2B5EF4-FFF2-40B4-BE49-F238E27FC236}">
                <a16:creationId xmlns:a16="http://schemas.microsoft.com/office/drawing/2014/main" id="{3A2EF9C4-3A52-638B-60C9-E4A76ABCE1D9}"/>
              </a:ext>
            </a:extLst>
          </p:cNvPr>
          <p:cNvCxnSpPr/>
          <p:nvPr/>
        </p:nvCxnSpPr>
        <p:spPr bwMode="auto">
          <a:xfrm flipV="1">
            <a:off x="8598809" y="1829075"/>
            <a:ext cx="1966591" cy="2175436"/>
          </a:xfrm>
          <a:prstGeom prst="line">
            <a:avLst/>
          </a:prstGeom>
          <a:noFill/>
          <a:ln w="2540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Graphic 3" descr="Checkbox Checked with solid fill">
            <a:extLst>
              <a:ext uri="{FF2B5EF4-FFF2-40B4-BE49-F238E27FC236}">
                <a16:creationId xmlns:a16="http://schemas.microsoft.com/office/drawing/2014/main" id="{D1E67390-EE02-7739-5D75-ACA759E9EF1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358277" y="5198596"/>
            <a:ext cx="1427918" cy="1427918"/>
          </a:xfrm>
          <a:prstGeom prst="rect">
            <a:avLst/>
          </a:prstGeom>
        </p:spPr>
      </p:pic>
    </p:spTree>
    <p:extLst>
      <p:ext uri="{BB962C8B-B14F-4D97-AF65-F5344CB8AC3E}">
        <p14:creationId xmlns:p14="http://schemas.microsoft.com/office/powerpoint/2010/main" val="35295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F7B0-43B7-413D-8F84-6895379CD0F5}"/>
              </a:ext>
            </a:extLst>
          </p:cNvPr>
          <p:cNvSpPr>
            <a:spLocks noGrp="1"/>
          </p:cNvSpPr>
          <p:nvPr>
            <p:ph type="title"/>
          </p:nvPr>
        </p:nvSpPr>
        <p:spPr/>
        <p:txBody>
          <a:bodyPr/>
          <a:lstStyle/>
          <a:p>
            <a:r>
              <a:rPr lang="en-GB" dirty="0"/>
              <a:t>A TV is not a refrigerator</a:t>
            </a:r>
            <a:endParaRPr lang="en-NL" dirty="0"/>
          </a:p>
        </p:txBody>
      </p:sp>
      <p:pic>
        <p:nvPicPr>
          <p:cNvPr id="4" name="Picture 3">
            <a:extLst>
              <a:ext uri="{FF2B5EF4-FFF2-40B4-BE49-F238E27FC236}">
                <a16:creationId xmlns:a16="http://schemas.microsoft.com/office/drawing/2014/main" id="{B08E308C-7068-5E96-DEE2-1D6197BD0575}"/>
              </a:ext>
            </a:extLst>
          </p:cNvPr>
          <p:cNvPicPr>
            <a:picLocks noChangeAspect="1"/>
          </p:cNvPicPr>
          <p:nvPr/>
        </p:nvPicPr>
        <p:blipFill>
          <a:blip r:embed="rId3"/>
          <a:stretch>
            <a:fillRect/>
          </a:stretch>
        </p:blipFill>
        <p:spPr>
          <a:xfrm>
            <a:off x="7499678" y="1911170"/>
            <a:ext cx="4460338" cy="3035660"/>
          </a:xfrm>
          <a:prstGeom prst="rect">
            <a:avLst/>
          </a:prstGeom>
        </p:spPr>
      </p:pic>
      <p:pic>
        <p:nvPicPr>
          <p:cNvPr id="6" name="Picture 5">
            <a:extLst>
              <a:ext uri="{FF2B5EF4-FFF2-40B4-BE49-F238E27FC236}">
                <a16:creationId xmlns:a16="http://schemas.microsoft.com/office/drawing/2014/main" id="{CF220CA5-744A-B139-1AE3-AD4D3D9AFBC2}"/>
              </a:ext>
            </a:extLst>
          </p:cNvPr>
          <p:cNvPicPr>
            <a:picLocks noChangeAspect="1"/>
          </p:cNvPicPr>
          <p:nvPr/>
        </p:nvPicPr>
        <p:blipFill>
          <a:blip r:embed="rId4"/>
          <a:stretch>
            <a:fillRect/>
          </a:stretch>
        </p:blipFill>
        <p:spPr>
          <a:xfrm>
            <a:off x="5995295" y="1911170"/>
            <a:ext cx="1358446" cy="2209936"/>
          </a:xfrm>
          <a:prstGeom prst="rect">
            <a:avLst/>
          </a:prstGeom>
        </p:spPr>
      </p:pic>
      <p:pic>
        <p:nvPicPr>
          <p:cNvPr id="1026" name="Picture 2" descr="RCA 42&quot; LED ROKU SMART TV">
            <a:extLst>
              <a:ext uri="{FF2B5EF4-FFF2-40B4-BE49-F238E27FC236}">
                <a16:creationId xmlns:a16="http://schemas.microsoft.com/office/drawing/2014/main" id="{9757DFDF-392D-AB87-BF0C-5913D05D9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958008"/>
            <a:ext cx="2537376" cy="17399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29FBC0C-2FC9-B12B-F5FE-71EFD4ACBFC4}"/>
              </a:ext>
            </a:extLst>
          </p:cNvPr>
          <p:cNvPicPr>
            <a:picLocks noChangeAspect="1"/>
          </p:cNvPicPr>
          <p:nvPr/>
        </p:nvPicPr>
        <p:blipFill>
          <a:blip r:embed="rId6"/>
          <a:stretch>
            <a:fillRect/>
          </a:stretch>
        </p:blipFill>
        <p:spPr>
          <a:xfrm>
            <a:off x="618459" y="3866322"/>
            <a:ext cx="3481687" cy="2067338"/>
          </a:xfrm>
          <a:prstGeom prst="rect">
            <a:avLst/>
          </a:prstGeom>
        </p:spPr>
      </p:pic>
      <p:pic>
        <p:nvPicPr>
          <p:cNvPr id="10" name="Picture 9">
            <a:extLst>
              <a:ext uri="{FF2B5EF4-FFF2-40B4-BE49-F238E27FC236}">
                <a16:creationId xmlns:a16="http://schemas.microsoft.com/office/drawing/2014/main" id="{1A267C7A-4E3A-513F-1DB5-DA0DF86AB626}"/>
              </a:ext>
            </a:extLst>
          </p:cNvPr>
          <p:cNvPicPr>
            <a:picLocks noChangeAspect="1"/>
          </p:cNvPicPr>
          <p:nvPr/>
        </p:nvPicPr>
        <p:blipFill>
          <a:blip r:embed="rId7"/>
          <a:stretch>
            <a:fillRect/>
          </a:stretch>
        </p:blipFill>
        <p:spPr>
          <a:xfrm>
            <a:off x="4151200" y="2067339"/>
            <a:ext cx="1545921" cy="3723952"/>
          </a:xfrm>
          <a:prstGeom prst="rect">
            <a:avLst/>
          </a:prstGeom>
        </p:spPr>
      </p:pic>
    </p:spTree>
    <p:extLst>
      <p:ext uri="{BB962C8B-B14F-4D97-AF65-F5344CB8AC3E}">
        <p14:creationId xmlns:p14="http://schemas.microsoft.com/office/powerpoint/2010/main" val="165517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55C9-3553-7C55-9127-94BCEA599FF6}"/>
              </a:ext>
            </a:extLst>
          </p:cNvPr>
          <p:cNvSpPr>
            <a:spLocks noGrp="1"/>
          </p:cNvSpPr>
          <p:nvPr>
            <p:ph type="title"/>
          </p:nvPr>
        </p:nvSpPr>
        <p:spPr/>
        <p:txBody>
          <a:bodyPr/>
          <a:lstStyle/>
          <a:p>
            <a:r>
              <a:rPr lang="en-GB"/>
              <a:t>Products and features, no standards</a:t>
            </a:r>
            <a:endParaRPr lang="en-NL"/>
          </a:p>
        </p:txBody>
      </p:sp>
      <p:graphicFrame>
        <p:nvGraphicFramePr>
          <p:cNvPr id="4" name="Table 3">
            <a:extLst>
              <a:ext uri="{FF2B5EF4-FFF2-40B4-BE49-F238E27FC236}">
                <a16:creationId xmlns:a16="http://schemas.microsoft.com/office/drawing/2014/main" id="{4AEB658C-CE21-BFF3-EA13-8FEA97160C3D}"/>
              </a:ext>
            </a:extLst>
          </p:cNvPr>
          <p:cNvGraphicFramePr>
            <a:graphicFrameLocks noGrp="1"/>
          </p:cNvGraphicFramePr>
          <p:nvPr/>
        </p:nvGraphicFramePr>
        <p:xfrm>
          <a:off x="2634128" y="1907069"/>
          <a:ext cx="9013426" cy="2931160"/>
        </p:xfrm>
        <a:graphic>
          <a:graphicData uri="http://schemas.openxmlformats.org/drawingml/2006/table">
            <a:tbl>
              <a:tblPr firstRow="1" bandRow="1">
                <a:tableStyleId>{3B4B98B0-60AC-42C2-AFA5-B58CD77FA1E5}</a:tableStyleId>
              </a:tblPr>
              <a:tblGrid>
                <a:gridCol w="3144760">
                  <a:extLst>
                    <a:ext uri="{9D8B030D-6E8A-4147-A177-3AD203B41FA5}">
                      <a16:colId xmlns:a16="http://schemas.microsoft.com/office/drawing/2014/main" val="1648718408"/>
                    </a:ext>
                  </a:extLst>
                </a:gridCol>
                <a:gridCol w="2368365">
                  <a:extLst>
                    <a:ext uri="{9D8B030D-6E8A-4147-A177-3AD203B41FA5}">
                      <a16:colId xmlns:a16="http://schemas.microsoft.com/office/drawing/2014/main" val="2031851409"/>
                    </a:ext>
                  </a:extLst>
                </a:gridCol>
                <a:gridCol w="3500301">
                  <a:extLst>
                    <a:ext uri="{9D8B030D-6E8A-4147-A177-3AD203B41FA5}">
                      <a16:colId xmlns:a16="http://schemas.microsoft.com/office/drawing/2014/main" val="1626645745"/>
                    </a:ext>
                  </a:extLst>
                </a:gridCol>
              </a:tblGrid>
              <a:tr h="370840">
                <a:tc>
                  <a:txBody>
                    <a:bodyPr/>
                    <a:lstStyle/>
                    <a:p>
                      <a:r>
                        <a:rPr lang="en-US"/>
                        <a:t>“Brand A”</a:t>
                      </a:r>
                      <a:endParaRPr lang="en-NL"/>
                    </a:p>
                  </a:txBody>
                  <a:tcPr/>
                </a:tc>
                <a:tc>
                  <a:txBody>
                    <a:bodyPr/>
                    <a:lstStyle/>
                    <a:p>
                      <a:r>
                        <a:rPr lang="en-US"/>
                        <a:t>Compatibility</a:t>
                      </a:r>
                      <a:endParaRPr lang="en-NL"/>
                    </a:p>
                  </a:txBody>
                  <a:tcPr/>
                </a:tc>
                <a:tc>
                  <a:txBody>
                    <a:bodyPr/>
                    <a:lstStyle/>
                    <a:p>
                      <a:r>
                        <a:rPr lang="en-US"/>
                        <a:t>Brand “B”</a:t>
                      </a:r>
                      <a:endParaRPr lang="en-NL"/>
                    </a:p>
                  </a:txBody>
                  <a:tcPr/>
                </a:tc>
                <a:extLst>
                  <a:ext uri="{0D108BD9-81ED-4DB2-BD59-A6C34878D82A}">
                    <a16:rowId xmlns:a16="http://schemas.microsoft.com/office/drawing/2014/main" val="2644784242"/>
                  </a:ext>
                </a:extLst>
              </a:tr>
              <a:tr h="370840">
                <a:tc>
                  <a:txBody>
                    <a:bodyPr/>
                    <a:lstStyle/>
                    <a:p>
                      <a:r>
                        <a:rPr lang="en-US"/>
                        <a:t>Earth leakage circuit breaker (ELCB)</a:t>
                      </a:r>
                      <a:endParaRPr lang="en-NL"/>
                    </a:p>
                  </a:txBody>
                  <a:tcPr/>
                </a:tc>
                <a:tc>
                  <a:txBody>
                    <a:bodyPr/>
                    <a:lstStyle/>
                    <a:p>
                      <a:endParaRPr lang="en-NL"/>
                    </a:p>
                  </a:txBody>
                  <a:tcPr/>
                </a:tc>
                <a:tc>
                  <a:txBody>
                    <a:bodyPr/>
                    <a:lstStyle/>
                    <a:p>
                      <a:r>
                        <a:rPr lang="en-US"/>
                        <a:t>Ground Fault Circuit Interrupter (GFCI)</a:t>
                      </a:r>
                      <a:endParaRPr lang="en-NL"/>
                    </a:p>
                  </a:txBody>
                  <a:tcPr/>
                </a:tc>
                <a:extLst>
                  <a:ext uri="{0D108BD9-81ED-4DB2-BD59-A6C34878D82A}">
                    <a16:rowId xmlns:a16="http://schemas.microsoft.com/office/drawing/2014/main" val="971087656"/>
                  </a:ext>
                </a:extLst>
              </a:tr>
              <a:tr h="370840">
                <a:tc>
                  <a:txBody>
                    <a:bodyPr/>
                    <a:lstStyle/>
                    <a:p>
                      <a:r>
                        <a:rPr lang="en-US"/>
                        <a:t>Short-circuit breaking capacity 0,63 kA</a:t>
                      </a:r>
                      <a:endParaRPr lang="en-NL"/>
                    </a:p>
                  </a:txBody>
                  <a:tcPr/>
                </a:tc>
                <a:tc>
                  <a:txBody>
                    <a:bodyPr/>
                    <a:lstStyle/>
                    <a:p>
                      <a:endParaRPr lang="en-NL"/>
                    </a:p>
                  </a:txBody>
                  <a:tcPr/>
                </a:tc>
                <a:tc>
                  <a:txBody>
                    <a:bodyPr/>
                    <a:lstStyle/>
                    <a:p>
                      <a:r>
                        <a:rPr lang="en-US"/>
                        <a:t>Rated fault breaking capacity </a:t>
                      </a:r>
                      <a:br>
                        <a:rPr lang="en-US"/>
                      </a:br>
                      <a:r>
                        <a:rPr lang="en-US"/>
                        <a:t>630 Ampère</a:t>
                      </a:r>
                      <a:endParaRPr lang="en-NL"/>
                    </a:p>
                  </a:txBody>
                  <a:tcPr/>
                </a:tc>
                <a:extLst>
                  <a:ext uri="{0D108BD9-81ED-4DB2-BD59-A6C34878D82A}">
                    <a16:rowId xmlns:a16="http://schemas.microsoft.com/office/drawing/2014/main" val="2712717606"/>
                  </a:ext>
                </a:extLst>
              </a:tr>
              <a:tr h="257586">
                <a:tc>
                  <a:txBody>
                    <a:bodyPr/>
                    <a:lstStyle/>
                    <a:p>
                      <a:r>
                        <a:rPr lang="en-US"/>
                        <a:t>IP class </a:t>
                      </a:r>
                    </a:p>
                    <a:p>
                      <a:r>
                        <a:rPr lang="en-US"/>
                        <a:t>IP 20</a:t>
                      </a:r>
                      <a:endParaRPr lang="en-NL"/>
                    </a:p>
                  </a:txBody>
                  <a:tcPr/>
                </a:tc>
                <a:tc>
                  <a:txBody>
                    <a:bodyPr/>
                    <a:lstStyle/>
                    <a:p>
                      <a:endParaRPr lang="en-NL"/>
                    </a:p>
                  </a:txBody>
                  <a:tcPr/>
                </a:tc>
                <a:tc>
                  <a:txBody>
                    <a:bodyPr/>
                    <a:lstStyle/>
                    <a:p>
                      <a:r>
                        <a:rPr lang="en-US"/>
                        <a:t>Water protection</a:t>
                      </a:r>
                    </a:p>
                    <a:p>
                      <a:r>
                        <a:rPr lang="en-US"/>
                        <a:t>FALSE</a:t>
                      </a:r>
                      <a:endParaRPr lang="en-NL"/>
                    </a:p>
                  </a:txBody>
                  <a:tcPr/>
                </a:tc>
                <a:extLst>
                  <a:ext uri="{0D108BD9-81ED-4DB2-BD59-A6C34878D82A}">
                    <a16:rowId xmlns:a16="http://schemas.microsoft.com/office/drawing/2014/main" val="1346544947"/>
                  </a:ext>
                </a:extLst>
              </a:tr>
              <a:tr h="257586">
                <a:tc>
                  <a:txBody>
                    <a:bodyPr/>
                    <a:lstStyle/>
                    <a:p>
                      <a:r>
                        <a:rPr lang="en-US"/>
                        <a:t>Mounting depth </a:t>
                      </a:r>
                    </a:p>
                    <a:p>
                      <a:r>
                        <a:rPr lang="en-US"/>
                        <a:t>73,5 mm</a:t>
                      </a:r>
                      <a:endParaRPr lang="en-NL"/>
                    </a:p>
                  </a:txBody>
                  <a:tcPr/>
                </a:tc>
                <a:tc>
                  <a:txBody>
                    <a:bodyPr/>
                    <a:lstStyle/>
                    <a:p>
                      <a:endParaRPr lang="en-NL"/>
                    </a:p>
                  </a:txBody>
                  <a:tcPr/>
                </a:tc>
                <a:tc>
                  <a:txBody>
                    <a:bodyPr/>
                    <a:lstStyle/>
                    <a:p>
                      <a:r>
                        <a:rPr lang="en-US"/>
                        <a:t>Installation depth</a:t>
                      </a:r>
                    </a:p>
                    <a:p>
                      <a:r>
                        <a:rPr lang="en-US"/>
                        <a:t>0,29 Inch</a:t>
                      </a:r>
                      <a:endParaRPr lang="en-NL"/>
                    </a:p>
                  </a:txBody>
                  <a:tcPr/>
                </a:tc>
                <a:extLst>
                  <a:ext uri="{0D108BD9-81ED-4DB2-BD59-A6C34878D82A}">
                    <a16:rowId xmlns:a16="http://schemas.microsoft.com/office/drawing/2014/main" val="3688152520"/>
                  </a:ext>
                </a:extLst>
              </a:tr>
            </a:tbl>
          </a:graphicData>
        </a:graphic>
      </p:graphicFrame>
      <p:pic>
        <p:nvPicPr>
          <p:cNvPr id="5" name="Graphic 4" descr="Warning with solid fill">
            <a:extLst>
              <a:ext uri="{FF2B5EF4-FFF2-40B4-BE49-F238E27FC236}">
                <a16:creationId xmlns:a16="http://schemas.microsoft.com/office/drawing/2014/main" id="{5E29571C-ED3F-98DC-5F7F-E93E439DA2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9" y="2319126"/>
            <a:ext cx="561661" cy="561661"/>
          </a:xfrm>
          <a:prstGeom prst="rect">
            <a:avLst/>
          </a:prstGeom>
        </p:spPr>
      </p:pic>
      <p:pic>
        <p:nvPicPr>
          <p:cNvPr id="9" name="Graphic 8" descr="Warning with solid fill">
            <a:extLst>
              <a:ext uri="{FF2B5EF4-FFF2-40B4-BE49-F238E27FC236}">
                <a16:creationId xmlns:a16="http://schemas.microsoft.com/office/drawing/2014/main" id="{FCDC86EB-FBD8-BBB2-1208-FA34E6DB8B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8" y="2974916"/>
            <a:ext cx="561661" cy="561661"/>
          </a:xfrm>
          <a:prstGeom prst="rect">
            <a:avLst/>
          </a:prstGeom>
        </p:spPr>
      </p:pic>
      <p:pic>
        <p:nvPicPr>
          <p:cNvPr id="10" name="Graphic 9" descr="Warning with solid fill">
            <a:extLst>
              <a:ext uri="{FF2B5EF4-FFF2-40B4-BE49-F238E27FC236}">
                <a16:creationId xmlns:a16="http://schemas.microsoft.com/office/drawing/2014/main" id="{76ACD85D-87CE-416E-1286-59E32CD1DB0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7" y="3602254"/>
            <a:ext cx="561661" cy="561661"/>
          </a:xfrm>
          <a:prstGeom prst="rect">
            <a:avLst/>
          </a:prstGeom>
        </p:spPr>
      </p:pic>
      <p:pic>
        <p:nvPicPr>
          <p:cNvPr id="11" name="Graphic 10" descr="Warning with solid fill">
            <a:extLst>
              <a:ext uri="{FF2B5EF4-FFF2-40B4-BE49-F238E27FC236}">
                <a16:creationId xmlns:a16="http://schemas.microsoft.com/office/drawing/2014/main" id="{283929AA-3933-5FB1-86D3-016C148DC93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7" y="4208352"/>
            <a:ext cx="561661" cy="561661"/>
          </a:xfrm>
          <a:prstGeom prst="rect">
            <a:avLst/>
          </a:prstGeom>
        </p:spPr>
      </p:pic>
      <p:sp>
        <p:nvSpPr>
          <p:cNvPr id="12" name="TextBox 11">
            <a:extLst>
              <a:ext uri="{FF2B5EF4-FFF2-40B4-BE49-F238E27FC236}">
                <a16:creationId xmlns:a16="http://schemas.microsoft.com/office/drawing/2014/main" id="{D7C11307-72CF-3D2F-0413-370D88C98615}"/>
              </a:ext>
            </a:extLst>
          </p:cNvPr>
          <p:cNvSpPr txBox="1"/>
          <p:nvPr/>
        </p:nvSpPr>
        <p:spPr>
          <a:xfrm>
            <a:off x="3793078" y="5122394"/>
            <a:ext cx="6878743" cy="1200329"/>
          </a:xfrm>
          <a:prstGeom prst="rect">
            <a:avLst/>
          </a:prstGeom>
          <a:noFill/>
        </p:spPr>
        <p:txBody>
          <a:bodyPr wrap="none" rtlCol="0">
            <a:spAutoFit/>
          </a:bodyPr>
          <a:lstStyle/>
          <a:p>
            <a:r>
              <a:rPr lang="en-US" sz="2400" b="1"/>
              <a:t>Two technically similar products, </a:t>
            </a:r>
            <a:br>
              <a:rPr lang="en-US" sz="2400" b="1"/>
            </a:br>
            <a:r>
              <a:rPr lang="en-US" sz="2400" b="1"/>
              <a:t>with three similar technical characteristics, </a:t>
            </a:r>
            <a:br>
              <a:rPr lang="en-US" sz="2400" b="1"/>
            </a:br>
            <a:r>
              <a:rPr lang="en-US" sz="2400" b="1"/>
              <a:t>could appear like two completely different products.</a:t>
            </a:r>
            <a:endParaRPr lang="en-NL" sz="2400" b="1"/>
          </a:p>
        </p:txBody>
      </p:sp>
      <p:pic>
        <p:nvPicPr>
          <p:cNvPr id="13" name="Picture 12">
            <a:extLst>
              <a:ext uri="{FF2B5EF4-FFF2-40B4-BE49-F238E27FC236}">
                <a16:creationId xmlns:a16="http://schemas.microsoft.com/office/drawing/2014/main" id="{87D49D2C-0D89-E3C2-4B60-4612498986DD}"/>
              </a:ext>
            </a:extLst>
          </p:cNvPr>
          <p:cNvPicPr>
            <a:picLocks noChangeAspect="1"/>
          </p:cNvPicPr>
          <p:nvPr/>
        </p:nvPicPr>
        <p:blipFill>
          <a:blip r:embed="rId4"/>
          <a:stretch>
            <a:fillRect/>
          </a:stretch>
        </p:blipFill>
        <p:spPr>
          <a:xfrm>
            <a:off x="544446" y="1706730"/>
            <a:ext cx="1609483" cy="3444539"/>
          </a:xfrm>
          <a:prstGeom prst="rect">
            <a:avLst/>
          </a:prstGeom>
        </p:spPr>
      </p:pic>
      <p:pic>
        <p:nvPicPr>
          <p:cNvPr id="15" name="Graphic 14" descr="Warning with solid fill">
            <a:extLst>
              <a:ext uri="{FF2B5EF4-FFF2-40B4-BE49-F238E27FC236}">
                <a16:creationId xmlns:a16="http://schemas.microsoft.com/office/drawing/2014/main" id="{E87692C4-A177-055F-51B8-00272AB050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31252" y="5139674"/>
            <a:ext cx="1161826" cy="1161826"/>
          </a:xfrm>
          <a:prstGeom prst="rect">
            <a:avLst/>
          </a:prstGeom>
        </p:spPr>
      </p:pic>
    </p:spTree>
    <p:extLst>
      <p:ext uri="{BB962C8B-B14F-4D97-AF65-F5344CB8AC3E}">
        <p14:creationId xmlns:p14="http://schemas.microsoft.com/office/powerpoint/2010/main" val="35060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43D97-ED0C-EDD6-3805-DC84C982C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4FA7B9-5B6F-F2B8-868A-835E54A45341}"/>
              </a:ext>
            </a:extLst>
          </p:cNvPr>
          <p:cNvSpPr>
            <a:spLocks noGrp="1"/>
          </p:cNvSpPr>
          <p:nvPr>
            <p:ph type="title"/>
          </p:nvPr>
        </p:nvSpPr>
        <p:spPr/>
        <p:txBody>
          <a:bodyPr/>
          <a:lstStyle/>
          <a:p>
            <a:r>
              <a:rPr lang="en-GB"/>
              <a:t>Products and features, no standards</a:t>
            </a:r>
            <a:endParaRPr lang="en-NL"/>
          </a:p>
        </p:txBody>
      </p:sp>
      <p:graphicFrame>
        <p:nvGraphicFramePr>
          <p:cNvPr id="4" name="Table 3">
            <a:extLst>
              <a:ext uri="{FF2B5EF4-FFF2-40B4-BE49-F238E27FC236}">
                <a16:creationId xmlns:a16="http://schemas.microsoft.com/office/drawing/2014/main" id="{64051F37-4B50-AF84-0891-7128D07363AF}"/>
              </a:ext>
            </a:extLst>
          </p:cNvPr>
          <p:cNvGraphicFramePr>
            <a:graphicFrameLocks noGrp="1"/>
          </p:cNvGraphicFramePr>
          <p:nvPr>
            <p:extLst>
              <p:ext uri="{D42A27DB-BD31-4B8C-83A1-F6EECF244321}">
                <p14:modId xmlns:p14="http://schemas.microsoft.com/office/powerpoint/2010/main" val="1139534958"/>
              </p:ext>
            </p:extLst>
          </p:nvPr>
        </p:nvGraphicFramePr>
        <p:xfrm>
          <a:off x="2634128" y="1907069"/>
          <a:ext cx="9013426" cy="2931160"/>
        </p:xfrm>
        <a:graphic>
          <a:graphicData uri="http://schemas.openxmlformats.org/drawingml/2006/table">
            <a:tbl>
              <a:tblPr firstRow="1" bandRow="1">
                <a:tableStyleId>{3B4B98B0-60AC-42C2-AFA5-B58CD77FA1E5}</a:tableStyleId>
              </a:tblPr>
              <a:tblGrid>
                <a:gridCol w="3621706">
                  <a:extLst>
                    <a:ext uri="{9D8B030D-6E8A-4147-A177-3AD203B41FA5}">
                      <a16:colId xmlns:a16="http://schemas.microsoft.com/office/drawing/2014/main" val="1648718408"/>
                    </a:ext>
                  </a:extLst>
                </a:gridCol>
                <a:gridCol w="1538868">
                  <a:extLst>
                    <a:ext uri="{9D8B030D-6E8A-4147-A177-3AD203B41FA5}">
                      <a16:colId xmlns:a16="http://schemas.microsoft.com/office/drawing/2014/main" val="2031851409"/>
                    </a:ext>
                  </a:extLst>
                </a:gridCol>
                <a:gridCol w="3852852">
                  <a:extLst>
                    <a:ext uri="{9D8B030D-6E8A-4147-A177-3AD203B41FA5}">
                      <a16:colId xmlns:a16="http://schemas.microsoft.com/office/drawing/2014/main" val="1626645745"/>
                    </a:ext>
                  </a:extLst>
                </a:gridCol>
              </a:tblGrid>
              <a:tr h="370840">
                <a:tc>
                  <a:txBody>
                    <a:bodyPr/>
                    <a:lstStyle/>
                    <a:p>
                      <a:r>
                        <a:rPr lang="en-US"/>
                        <a:t>“Brand A”</a:t>
                      </a:r>
                      <a:endParaRPr lang="en-NL"/>
                    </a:p>
                  </a:txBody>
                  <a:tcPr/>
                </a:tc>
                <a:tc>
                  <a:txBody>
                    <a:bodyPr/>
                    <a:lstStyle/>
                    <a:p>
                      <a:r>
                        <a:rPr lang="en-US"/>
                        <a:t>Compatibility</a:t>
                      </a:r>
                      <a:endParaRPr lang="en-NL"/>
                    </a:p>
                  </a:txBody>
                  <a:tcPr/>
                </a:tc>
                <a:tc>
                  <a:txBody>
                    <a:bodyPr/>
                    <a:lstStyle/>
                    <a:p>
                      <a:r>
                        <a:rPr lang="en-US"/>
                        <a:t>Brand “B”</a:t>
                      </a:r>
                      <a:endParaRPr lang="en-NL"/>
                    </a:p>
                  </a:txBody>
                  <a:tcPr/>
                </a:tc>
                <a:extLst>
                  <a:ext uri="{0D108BD9-81ED-4DB2-BD59-A6C34878D82A}">
                    <a16:rowId xmlns:a16="http://schemas.microsoft.com/office/drawing/2014/main" val="2644784242"/>
                  </a:ext>
                </a:extLst>
              </a:tr>
              <a:tr h="370840">
                <a:tc>
                  <a:txBody>
                    <a:bodyPr/>
                    <a:lstStyle/>
                    <a:p>
                      <a:r>
                        <a:rPr lang="en-US"/>
                        <a:t>Sand-lime brick</a:t>
                      </a:r>
                    </a:p>
                  </a:txBody>
                  <a:tcPr/>
                </a:tc>
                <a:tc>
                  <a:txBody>
                    <a:bodyPr/>
                    <a:lstStyle/>
                    <a:p>
                      <a:endParaRPr lang="en-NL"/>
                    </a:p>
                  </a:txBody>
                  <a:tcPr/>
                </a:tc>
                <a:tc>
                  <a:txBody>
                    <a:bodyPr/>
                    <a:lstStyle/>
                    <a:p>
                      <a:r>
                        <a:rPr lang="en-US"/>
                        <a:t>Calcium-silicate stone</a:t>
                      </a:r>
                      <a:br>
                        <a:rPr lang="en-US"/>
                      </a:br>
                      <a:endParaRPr lang="en-US"/>
                    </a:p>
                  </a:txBody>
                  <a:tcPr/>
                </a:tc>
                <a:extLst>
                  <a:ext uri="{0D108BD9-81ED-4DB2-BD59-A6C34878D82A}">
                    <a16:rowId xmlns:a16="http://schemas.microsoft.com/office/drawing/2014/main" val="971087656"/>
                  </a:ext>
                </a:extLst>
              </a:tr>
              <a:tr h="370840">
                <a:tc>
                  <a:txBody>
                    <a:bodyPr/>
                    <a:lstStyle/>
                    <a:p>
                      <a:r>
                        <a:rPr lang="en-US"/>
                        <a:t>Length = </a:t>
                      </a:r>
                      <a:r>
                        <a:rPr lang="en-US" b="1"/>
                        <a:t>10 Inches</a:t>
                      </a:r>
                      <a:br>
                        <a:rPr lang="en-US"/>
                      </a:br>
                      <a:r>
                        <a:rPr lang="en-US"/>
                        <a:t>(Length x width x height)</a:t>
                      </a:r>
                      <a:endParaRPr lang="en-NL"/>
                    </a:p>
                  </a:txBody>
                  <a:tcPr/>
                </a:tc>
                <a:tc>
                  <a:txBody>
                    <a:bodyPr/>
                    <a:lstStyle/>
                    <a:p>
                      <a:endParaRPr lang="en-NL"/>
                    </a:p>
                  </a:txBody>
                  <a:tcPr/>
                </a:tc>
                <a:tc>
                  <a:txBody>
                    <a:bodyPr/>
                    <a:lstStyle/>
                    <a:p>
                      <a:r>
                        <a:rPr lang="en-US"/>
                        <a:t>Width = </a:t>
                      </a:r>
                      <a:r>
                        <a:rPr lang="en-US" b="1"/>
                        <a:t>254 mm</a:t>
                      </a:r>
                      <a:br>
                        <a:rPr lang="en-US"/>
                      </a:br>
                      <a:r>
                        <a:rPr lang="en-US"/>
                        <a:t>(Width x Depth x Height)</a:t>
                      </a:r>
                      <a:endParaRPr lang="en-NL"/>
                    </a:p>
                  </a:txBody>
                  <a:tcPr/>
                </a:tc>
                <a:extLst>
                  <a:ext uri="{0D108BD9-81ED-4DB2-BD59-A6C34878D82A}">
                    <a16:rowId xmlns:a16="http://schemas.microsoft.com/office/drawing/2014/main" val="2712717606"/>
                  </a:ext>
                </a:extLst>
              </a:tr>
              <a:tr h="2575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Water Absorption (EN772-21)</a:t>
                      </a:r>
                    </a:p>
                    <a:p>
                      <a:r>
                        <a:rPr lang="en-US" b="1"/>
                        <a:t>1%</a:t>
                      </a:r>
                      <a:endParaRPr lang="en-NL" b="1"/>
                    </a:p>
                  </a:txBody>
                  <a:tcPr/>
                </a:tc>
                <a:tc>
                  <a:txBody>
                    <a:bodyPr/>
                    <a:lstStyle/>
                    <a:p>
                      <a:endParaRPr lang="en-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Water absorption (BRL 1007)</a:t>
                      </a:r>
                    </a:p>
                    <a:p>
                      <a:r>
                        <a:rPr lang="en-US" b="1"/>
                        <a:t>IW2</a:t>
                      </a:r>
                      <a:endParaRPr lang="en-NL" b="1"/>
                    </a:p>
                  </a:txBody>
                  <a:tcPr/>
                </a:tc>
                <a:extLst>
                  <a:ext uri="{0D108BD9-81ED-4DB2-BD59-A6C34878D82A}">
                    <a16:rowId xmlns:a16="http://schemas.microsoft.com/office/drawing/2014/main" val="1346544947"/>
                  </a:ext>
                </a:extLst>
              </a:tr>
              <a:tr h="257586">
                <a:tc>
                  <a:txBody>
                    <a:bodyPr/>
                    <a:lstStyle/>
                    <a:p>
                      <a:r>
                        <a:rPr lang="en-US"/>
                        <a:t>Compressive strength (ASTM C73)</a:t>
                      </a:r>
                      <a:br>
                        <a:rPr lang="en-US"/>
                      </a:br>
                      <a:r>
                        <a:rPr lang="en-US" b="1"/>
                        <a:t>2900 psi</a:t>
                      </a:r>
                    </a:p>
                  </a:txBody>
                  <a:tcPr/>
                </a:tc>
                <a:tc>
                  <a:txBody>
                    <a:bodyPr/>
                    <a:lstStyle/>
                    <a:p>
                      <a:endParaRPr lang="en-NL"/>
                    </a:p>
                  </a:txBody>
                  <a:tcPr/>
                </a:tc>
                <a:tc>
                  <a:txBody>
                    <a:bodyPr/>
                    <a:lstStyle/>
                    <a:p>
                      <a:r>
                        <a:rPr lang="en-US"/>
                        <a:t>Compressive strength (EN 771-2)</a:t>
                      </a:r>
                    </a:p>
                    <a:p>
                      <a:r>
                        <a:rPr lang="en-US" b="1"/>
                        <a:t>CS20</a:t>
                      </a:r>
                      <a:endParaRPr lang="en-NL" b="1"/>
                    </a:p>
                  </a:txBody>
                  <a:tcPr/>
                </a:tc>
                <a:extLst>
                  <a:ext uri="{0D108BD9-81ED-4DB2-BD59-A6C34878D82A}">
                    <a16:rowId xmlns:a16="http://schemas.microsoft.com/office/drawing/2014/main" val="3688152520"/>
                  </a:ext>
                </a:extLst>
              </a:tr>
            </a:tbl>
          </a:graphicData>
        </a:graphic>
      </p:graphicFrame>
      <p:pic>
        <p:nvPicPr>
          <p:cNvPr id="5" name="Graphic 4" descr="Warning with solid fill">
            <a:extLst>
              <a:ext uri="{FF2B5EF4-FFF2-40B4-BE49-F238E27FC236}">
                <a16:creationId xmlns:a16="http://schemas.microsoft.com/office/drawing/2014/main" id="{68C796D3-D1AC-702E-291C-75C8394559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9" y="2319126"/>
            <a:ext cx="561661" cy="561661"/>
          </a:xfrm>
          <a:prstGeom prst="rect">
            <a:avLst/>
          </a:prstGeom>
        </p:spPr>
      </p:pic>
      <p:pic>
        <p:nvPicPr>
          <p:cNvPr id="9" name="Graphic 8" descr="Warning with solid fill">
            <a:extLst>
              <a:ext uri="{FF2B5EF4-FFF2-40B4-BE49-F238E27FC236}">
                <a16:creationId xmlns:a16="http://schemas.microsoft.com/office/drawing/2014/main" id="{FB359DCF-6B7C-65E8-DB6B-48F43A1278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8" y="2974916"/>
            <a:ext cx="561661" cy="561661"/>
          </a:xfrm>
          <a:prstGeom prst="rect">
            <a:avLst/>
          </a:prstGeom>
        </p:spPr>
      </p:pic>
      <p:pic>
        <p:nvPicPr>
          <p:cNvPr id="10" name="Graphic 9" descr="Warning with solid fill">
            <a:extLst>
              <a:ext uri="{FF2B5EF4-FFF2-40B4-BE49-F238E27FC236}">
                <a16:creationId xmlns:a16="http://schemas.microsoft.com/office/drawing/2014/main" id="{EDA35381-6456-F6A0-EA00-11119F5FCB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7" y="3602254"/>
            <a:ext cx="561661" cy="561661"/>
          </a:xfrm>
          <a:prstGeom prst="rect">
            <a:avLst/>
          </a:prstGeom>
        </p:spPr>
      </p:pic>
      <p:pic>
        <p:nvPicPr>
          <p:cNvPr id="11" name="Graphic 10" descr="Warning with solid fill">
            <a:extLst>
              <a:ext uri="{FF2B5EF4-FFF2-40B4-BE49-F238E27FC236}">
                <a16:creationId xmlns:a16="http://schemas.microsoft.com/office/drawing/2014/main" id="{721383C8-862C-A37D-9BFF-40AE2C4E12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1927" y="4208352"/>
            <a:ext cx="561661" cy="561661"/>
          </a:xfrm>
          <a:prstGeom prst="rect">
            <a:avLst/>
          </a:prstGeom>
        </p:spPr>
      </p:pic>
      <p:sp>
        <p:nvSpPr>
          <p:cNvPr id="12" name="TextBox 11">
            <a:extLst>
              <a:ext uri="{FF2B5EF4-FFF2-40B4-BE49-F238E27FC236}">
                <a16:creationId xmlns:a16="http://schemas.microsoft.com/office/drawing/2014/main" id="{A3A47E7D-1DD7-6C27-E2C2-06236B647683}"/>
              </a:ext>
            </a:extLst>
          </p:cNvPr>
          <p:cNvSpPr txBox="1"/>
          <p:nvPr/>
        </p:nvSpPr>
        <p:spPr>
          <a:xfrm>
            <a:off x="3793078" y="5122394"/>
            <a:ext cx="6878743" cy="1200329"/>
          </a:xfrm>
          <a:prstGeom prst="rect">
            <a:avLst/>
          </a:prstGeom>
          <a:noFill/>
        </p:spPr>
        <p:txBody>
          <a:bodyPr wrap="none" rtlCol="0">
            <a:spAutoFit/>
          </a:bodyPr>
          <a:lstStyle/>
          <a:p>
            <a:r>
              <a:rPr lang="en-US" sz="2400" b="1"/>
              <a:t>Two technically similar products, </a:t>
            </a:r>
            <a:br>
              <a:rPr lang="en-US" sz="2400" b="1"/>
            </a:br>
            <a:r>
              <a:rPr lang="en-US" sz="2400" b="1"/>
              <a:t>with three similar technical characteristics, </a:t>
            </a:r>
            <a:br>
              <a:rPr lang="en-US" sz="2400" b="1"/>
            </a:br>
            <a:r>
              <a:rPr lang="en-US" sz="2400" b="1"/>
              <a:t>could appear like two completely different products.</a:t>
            </a:r>
            <a:endParaRPr lang="en-NL" sz="2400" b="1"/>
          </a:p>
        </p:txBody>
      </p:sp>
      <p:pic>
        <p:nvPicPr>
          <p:cNvPr id="15" name="Graphic 14" descr="Warning with solid fill">
            <a:extLst>
              <a:ext uri="{FF2B5EF4-FFF2-40B4-BE49-F238E27FC236}">
                <a16:creationId xmlns:a16="http://schemas.microsoft.com/office/drawing/2014/main" id="{A0BB25DF-8865-76AE-7E87-6177F5D9535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31252" y="5139674"/>
            <a:ext cx="1161826" cy="1161826"/>
          </a:xfrm>
          <a:prstGeom prst="rect">
            <a:avLst/>
          </a:prstGeom>
        </p:spPr>
      </p:pic>
      <p:pic>
        <p:nvPicPr>
          <p:cNvPr id="3" name="Afbeelding 12">
            <a:extLst>
              <a:ext uri="{FF2B5EF4-FFF2-40B4-BE49-F238E27FC236}">
                <a16:creationId xmlns:a16="http://schemas.microsoft.com/office/drawing/2014/main" id="{1D6DFC93-4B2F-9AAB-4E73-39E2138E6454}"/>
              </a:ext>
            </a:extLst>
          </p:cNvPr>
          <p:cNvPicPr>
            <a:picLocks noChangeAspect="1"/>
          </p:cNvPicPr>
          <p:nvPr/>
        </p:nvPicPr>
        <p:blipFill>
          <a:blip r:embed="rId4"/>
          <a:stretch>
            <a:fillRect/>
          </a:stretch>
        </p:blipFill>
        <p:spPr>
          <a:xfrm>
            <a:off x="0" y="2041335"/>
            <a:ext cx="2524477" cy="1867161"/>
          </a:xfrm>
          <a:prstGeom prst="rect">
            <a:avLst/>
          </a:prstGeom>
        </p:spPr>
      </p:pic>
    </p:spTree>
    <p:extLst>
      <p:ext uri="{BB962C8B-B14F-4D97-AF65-F5344CB8AC3E}">
        <p14:creationId xmlns:p14="http://schemas.microsoft.com/office/powerpoint/2010/main" val="24957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805E6E-F295-1B02-4459-700D8050358F}"/>
              </a:ext>
            </a:extLst>
          </p:cNvPr>
          <p:cNvSpPr/>
          <p:nvPr/>
        </p:nvSpPr>
        <p:spPr>
          <a:xfrm>
            <a:off x="6389649" y="0"/>
            <a:ext cx="5821283" cy="6858000"/>
          </a:xfrm>
          <a:prstGeom prst="rect">
            <a:avLst/>
          </a:prstGeom>
          <a:solidFill>
            <a:srgbClr val="F4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01928B7E-164C-E13E-30B9-51BB0582091F}"/>
              </a:ext>
            </a:extLst>
          </p:cNvPr>
          <p:cNvSpPr>
            <a:spLocks noGrp="1"/>
          </p:cNvSpPr>
          <p:nvPr>
            <p:ph type="title"/>
          </p:nvPr>
        </p:nvSpPr>
        <p:spPr/>
        <p:txBody>
          <a:bodyPr/>
          <a:lstStyle/>
          <a:p>
            <a:r>
              <a:rPr lang="en-US"/>
              <a:t>ETIM Classification</a:t>
            </a:r>
            <a:endParaRPr lang="en-NL"/>
          </a:p>
        </p:txBody>
      </p:sp>
      <p:sp>
        <p:nvSpPr>
          <p:cNvPr id="5" name="Content Placeholder 4">
            <a:extLst>
              <a:ext uri="{FF2B5EF4-FFF2-40B4-BE49-F238E27FC236}">
                <a16:creationId xmlns:a16="http://schemas.microsoft.com/office/drawing/2014/main" id="{3C803101-9E48-DC7D-CF3E-E07C24F58681}"/>
              </a:ext>
            </a:extLst>
          </p:cNvPr>
          <p:cNvSpPr>
            <a:spLocks noGrp="1"/>
          </p:cNvSpPr>
          <p:nvPr>
            <p:ph idx="1"/>
          </p:nvPr>
        </p:nvSpPr>
        <p:spPr>
          <a:xfrm>
            <a:off x="838200" y="1825625"/>
            <a:ext cx="5785624" cy="4351338"/>
          </a:xfrm>
        </p:spPr>
        <p:txBody>
          <a:bodyPr/>
          <a:lstStyle/>
          <a:p>
            <a:r>
              <a:rPr lang="en-GB"/>
              <a:t>Standardised product classes with features, units and values.</a:t>
            </a:r>
          </a:p>
          <a:p>
            <a:r>
              <a:rPr lang="en-GB"/>
              <a:t>Everything is coded and provided with translated descriptions.</a:t>
            </a:r>
          </a:p>
          <a:p>
            <a:r>
              <a:rPr lang="en-GB"/>
              <a:t>Data is exchanged and stored as a collection of codes with values</a:t>
            </a:r>
            <a:endParaRPr lang="en-GB" dirty="0"/>
          </a:p>
        </p:txBody>
      </p:sp>
      <p:pic>
        <p:nvPicPr>
          <p:cNvPr id="12" name="Graphic 11">
            <a:extLst>
              <a:ext uri="{FF2B5EF4-FFF2-40B4-BE49-F238E27FC236}">
                <a16:creationId xmlns:a16="http://schemas.microsoft.com/office/drawing/2014/main" id="{602A660E-E16D-49DF-4561-7B218840858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64802" y="479502"/>
            <a:ext cx="5307803" cy="6122367"/>
          </a:xfrm>
          <a:prstGeom prst="rect">
            <a:avLst/>
          </a:prstGeom>
        </p:spPr>
      </p:pic>
    </p:spTree>
    <p:extLst>
      <p:ext uri="{BB962C8B-B14F-4D97-AF65-F5344CB8AC3E}">
        <p14:creationId xmlns:p14="http://schemas.microsoft.com/office/powerpoint/2010/main" val="1771098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7DE0A-8B2E-4D98-7F35-D340BB83C03F}"/>
              </a:ext>
            </a:extLst>
          </p:cNvPr>
          <p:cNvPicPr>
            <a:picLocks noChangeAspect="1"/>
          </p:cNvPicPr>
          <p:nvPr/>
        </p:nvPicPr>
        <p:blipFill>
          <a:blip r:embed="rId3"/>
          <a:stretch>
            <a:fillRect/>
          </a:stretch>
        </p:blipFill>
        <p:spPr>
          <a:xfrm>
            <a:off x="2129333" y="19476"/>
            <a:ext cx="7933333" cy="6819048"/>
          </a:xfrm>
          <a:prstGeom prst="rect">
            <a:avLst/>
          </a:prstGeom>
        </p:spPr>
      </p:pic>
      <p:pic>
        <p:nvPicPr>
          <p:cNvPr id="9" name="Picture 8">
            <a:extLst>
              <a:ext uri="{FF2B5EF4-FFF2-40B4-BE49-F238E27FC236}">
                <a16:creationId xmlns:a16="http://schemas.microsoft.com/office/drawing/2014/main" id="{4CD5A371-E201-2A58-32C7-D55BF367125D}"/>
              </a:ext>
            </a:extLst>
          </p:cNvPr>
          <p:cNvPicPr>
            <a:picLocks noChangeAspect="1"/>
          </p:cNvPicPr>
          <p:nvPr/>
        </p:nvPicPr>
        <p:blipFill>
          <a:blip r:embed="rId4"/>
          <a:stretch>
            <a:fillRect/>
          </a:stretch>
        </p:blipFill>
        <p:spPr>
          <a:xfrm>
            <a:off x="10290612" y="134408"/>
            <a:ext cx="1609483" cy="3444539"/>
          </a:xfrm>
          <a:prstGeom prst="rect">
            <a:avLst/>
          </a:prstGeom>
        </p:spPr>
      </p:pic>
    </p:spTree>
    <p:extLst>
      <p:ext uri="{BB962C8B-B14F-4D97-AF65-F5344CB8AC3E}">
        <p14:creationId xmlns:p14="http://schemas.microsoft.com/office/powerpoint/2010/main" val="135636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E9246-F6AC-9DED-FC47-75E980347788}"/>
              </a:ext>
            </a:extLst>
          </p:cNvPr>
          <p:cNvPicPr>
            <a:picLocks noChangeAspect="1"/>
          </p:cNvPicPr>
          <p:nvPr/>
        </p:nvPicPr>
        <p:blipFill>
          <a:blip r:embed="rId3"/>
          <a:stretch>
            <a:fillRect/>
          </a:stretch>
        </p:blipFill>
        <p:spPr>
          <a:xfrm>
            <a:off x="1872190" y="428"/>
            <a:ext cx="8447619" cy="6857143"/>
          </a:xfrm>
          <a:prstGeom prst="rect">
            <a:avLst/>
          </a:prstGeom>
        </p:spPr>
      </p:pic>
      <p:pic>
        <p:nvPicPr>
          <p:cNvPr id="4" name="Afbeelding 12">
            <a:extLst>
              <a:ext uri="{FF2B5EF4-FFF2-40B4-BE49-F238E27FC236}">
                <a16:creationId xmlns:a16="http://schemas.microsoft.com/office/drawing/2014/main" id="{7986793E-64AC-412D-597F-EAE98239CF06}"/>
              </a:ext>
            </a:extLst>
          </p:cNvPr>
          <p:cNvPicPr>
            <a:picLocks noChangeAspect="1"/>
          </p:cNvPicPr>
          <p:nvPr/>
        </p:nvPicPr>
        <p:blipFill>
          <a:blip r:embed="rId4"/>
          <a:stretch>
            <a:fillRect/>
          </a:stretch>
        </p:blipFill>
        <p:spPr>
          <a:xfrm>
            <a:off x="8976731" y="84638"/>
            <a:ext cx="1860639" cy="1376171"/>
          </a:xfrm>
          <a:prstGeom prst="rect">
            <a:avLst/>
          </a:prstGeom>
        </p:spPr>
      </p:pic>
    </p:spTree>
    <p:extLst>
      <p:ext uri="{BB962C8B-B14F-4D97-AF65-F5344CB8AC3E}">
        <p14:creationId xmlns:p14="http://schemas.microsoft.com/office/powerpoint/2010/main" val="104267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7AA199-63E8-3997-DEE0-5A0C36C5F581}"/>
              </a:ext>
            </a:extLst>
          </p:cNvPr>
          <p:cNvSpPr/>
          <p:nvPr/>
        </p:nvSpPr>
        <p:spPr>
          <a:xfrm>
            <a:off x="8801100" y="0"/>
            <a:ext cx="3390900" cy="6858000"/>
          </a:xfrm>
          <a:prstGeom prst="rect">
            <a:avLst/>
          </a:prstGeom>
          <a:solidFill>
            <a:srgbClr val="F4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783C88AC-127E-A6D9-C3C8-8477CEDBF519}"/>
              </a:ext>
            </a:extLst>
          </p:cNvPr>
          <p:cNvSpPr>
            <a:spLocks noGrp="1"/>
          </p:cNvSpPr>
          <p:nvPr>
            <p:ph type="title"/>
          </p:nvPr>
        </p:nvSpPr>
        <p:spPr/>
        <p:txBody>
          <a:bodyPr/>
          <a:lstStyle/>
          <a:p>
            <a:r>
              <a:rPr lang="en-US"/>
              <a:t>Program</a:t>
            </a:r>
            <a:endParaRPr lang="en-NL"/>
          </a:p>
        </p:txBody>
      </p:sp>
      <p:sp>
        <p:nvSpPr>
          <p:cNvPr id="13" name="Content Placeholder 12">
            <a:extLst>
              <a:ext uri="{FF2B5EF4-FFF2-40B4-BE49-F238E27FC236}">
                <a16:creationId xmlns:a16="http://schemas.microsoft.com/office/drawing/2014/main" id="{0CF983F7-8D04-0202-675B-220AB5E12E4F}"/>
              </a:ext>
            </a:extLst>
          </p:cNvPr>
          <p:cNvSpPr>
            <a:spLocks noGrp="1"/>
          </p:cNvSpPr>
          <p:nvPr>
            <p:ph idx="1"/>
          </p:nvPr>
        </p:nvSpPr>
        <p:spPr>
          <a:xfrm>
            <a:off x="838200" y="1825625"/>
            <a:ext cx="6311900" cy="4351338"/>
          </a:xfrm>
        </p:spPr>
        <p:txBody>
          <a:bodyPr>
            <a:normAutofit lnSpcReduction="10000"/>
          </a:bodyPr>
          <a:lstStyle/>
          <a:p>
            <a:pPr>
              <a:lnSpc>
                <a:spcPct val="150000"/>
              </a:lnSpc>
            </a:pPr>
            <a:r>
              <a:rPr lang="en-US"/>
              <a:t>Short introduction of ETIM International.</a:t>
            </a:r>
          </a:p>
          <a:p>
            <a:pPr>
              <a:lnSpc>
                <a:spcPct val="150000"/>
              </a:lnSpc>
            </a:pPr>
            <a:r>
              <a:rPr lang="en-US"/>
              <a:t>The essence of product data exchange.</a:t>
            </a:r>
          </a:p>
          <a:p>
            <a:pPr>
              <a:lnSpc>
                <a:spcPct val="150000"/>
              </a:lnSpc>
            </a:pPr>
            <a:r>
              <a:rPr lang="en-US"/>
              <a:t>Product classification.</a:t>
            </a:r>
          </a:p>
          <a:p>
            <a:pPr>
              <a:lnSpc>
                <a:spcPct val="150000"/>
              </a:lnSpc>
            </a:pPr>
            <a:r>
              <a:rPr lang="en-US"/>
              <a:t>Typical use cases.</a:t>
            </a:r>
          </a:p>
          <a:p>
            <a:pPr>
              <a:lnSpc>
                <a:spcPct val="150000"/>
              </a:lnSpc>
            </a:pPr>
            <a:r>
              <a:rPr lang="en-US"/>
              <a:t>Governance.</a:t>
            </a:r>
          </a:p>
          <a:p>
            <a:pPr>
              <a:lnSpc>
                <a:spcPct val="150000"/>
              </a:lnSpc>
            </a:pPr>
            <a:r>
              <a:rPr lang="en-US"/>
              <a:t>Questions from the chat.</a:t>
            </a:r>
          </a:p>
          <a:p>
            <a:endParaRPr lang="en-US"/>
          </a:p>
          <a:p>
            <a:endParaRPr lang="en-NL"/>
          </a:p>
        </p:txBody>
      </p:sp>
      <p:pic>
        <p:nvPicPr>
          <p:cNvPr id="18" name="Content Placeholder 4" descr="Radio microphone with solid fill">
            <a:extLst>
              <a:ext uri="{FF2B5EF4-FFF2-40B4-BE49-F238E27FC236}">
                <a16:creationId xmlns:a16="http://schemas.microsoft.com/office/drawing/2014/main" id="{CB00A150-5A89-02CF-D0C7-BBD476B7B18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26061" y="1786731"/>
            <a:ext cx="914400" cy="914400"/>
          </a:xfrm>
          <a:prstGeom prst="rect">
            <a:avLst/>
          </a:prstGeom>
        </p:spPr>
      </p:pic>
      <p:pic>
        <p:nvPicPr>
          <p:cNvPr id="19" name="Graphic 18" descr="Web cam with solid fill">
            <a:extLst>
              <a:ext uri="{FF2B5EF4-FFF2-40B4-BE49-F238E27FC236}">
                <a16:creationId xmlns:a16="http://schemas.microsoft.com/office/drawing/2014/main" id="{1BF7F1DC-994A-0076-B79B-43364318CF9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9400" y="1854994"/>
            <a:ext cx="914400" cy="914400"/>
          </a:xfrm>
          <a:prstGeom prst="rect">
            <a:avLst/>
          </a:prstGeom>
        </p:spPr>
      </p:pic>
      <p:cxnSp>
        <p:nvCxnSpPr>
          <p:cNvPr id="20" name="Straight Connector 19">
            <a:extLst>
              <a:ext uri="{FF2B5EF4-FFF2-40B4-BE49-F238E27FC236}">
                <a16:creationId xmlns:a16="http://schemas.microsoft.com/office/drawing/2014/main" id="{BAC8DA4A-124A-7BFF-73AB-1F12B8932F9B}"/>
              </a:ext>
            </a:extLst>
          </p:cNvPr>
          <p:cNvCxnSpPr/>
          <p:nvPr/>
        </p:nvCxnSpPr>
        <p:spPr>
          <a:xfrm>
            <a:off x="9346711" y="1854994"/>
            <a:ext cx="673100" cy="777875"/>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8C6BA4E8-9EB8-5D3F-2DC4-57438B21E94B}"/>
              </a:ext>
            </a:extLst>
          </p:cNvPr>
          <p:cNvCxnSpPr/>
          <p:nvPr/>
        </p:nvCxnSpPr>
        <p:spPr>
          <a:xfrm>
            <a:off x="10540511" y="1854994"/>
            <a:ext cx="673100" cy="777875"/>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pic>
        <p:nvPicPr>
          <p:cNvPr id="24" name="Graphic 23" descr="Questions with solid fill">
            <a:extLst>
              <a:ext uri="{FF2B5EF4-FFF2-40B4-BE49-F238E27FC236}">
                <a16:creationId xmlns:a16="http://schemas.microsoft.com/office/drawing/2014/main" id="{6B63205B-720C-3D94-84A5-D9B0F4B0AD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94461" y="5262563"/>
            <a:ext cx="914400" cy="914400"/>
          </a:xfrm>
          <a:prstGeom prst="rect">
            <a:avLst/>
          </a:prstGeom>
        </p:spPr>
      </p:pic>
    </p:spTree>
    <p:extLst>
      <p:ext uri="{BB962C8B-B14F-4D97-AF65-F5344CB8AC3E}">
        <p14:creationId xmlns:p14="http://schemas.microsoft.com/office/powerpoint/2010/main" val="275330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589AC-5CA8-566C-3E73-656A99935CA4}"/>
              </a:ext>
            </a:extLst>
          </p:cNvPr>
          <p:cNvPicPr>
            <a:picLocks noChangeAspect="1"/>
          </p:cNvPicPr>
          <p:nvPr/>
        </p:nvPicPr>
        <p:blipFill>
          <a:blip r:embed="rId3"/>
          <a:stretch>
            <a:fillRect/>
          </a:stretch>
        </p:blipFill>
        <p:spPr>
          <a:xfrm>
            <a:off x="1767428" y="428"/>
            <a:ext cx="8657143" cy="6857143"/>
          </a:xfrm>
          <a:prstGeom prst="rect">
            <a:avLst/>
          </a:prstGeom>
        </p:spPr>
      </p:pic>
    </p:spTree>
    <p:extLst>
      <p:ext uri="{BB962C8B-B14F-4D97-AF65-F5344CB8AC3E}">
        <p14:creationId xmlns:p14="http://schemas.microsoft.com/office/powerpoint/2010/main" val="358459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CEBE-D746-19FE-EDCF-ED7EAFF9A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BEA30-FC4C-9F47-CD34-532EB82EFBD1}"/>
              </a:ext>
            </a:extLst>
          </p:cNvPr>
          <p:cNvSpPr>
            <a:spLocks noGrp="1"/>
          </p:cNvSpPr>
          <p:nvPr>
            <p:ph type="title"/>
          </p:nvPr>
        </p:nvSpPr>
        <p:spPr/>
        <p:txBody>
          <a:bodyPr/>
          <a:lstStyle/>
          <a:p>
            <a:r>
              <a:rPr lang="en-US"/>
              <a:t>Preferred terminology for class EC000003</a:t>
            </a:r>
            <a:endParaRPr lang="en-NL"/>
          </a:p>
        </p:txBody>
      </p:sp>
      <p:pic>
        <p:nvPicPr>
          <p:cNvPr id="3" name="Picture 2">
            <a:extLst>
              <a:ext uri="{FF2B5EF4-FFF2-40B4-BE49-F238E27FC236}">
                <a16:creationId xmlns:a16="http://schemas.microsoft.com/office/drawing/2014/main" id="{1BE67DDC-FCE9-047B-F210-06E3C8386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87" y="1708173"/>
            <a:ext cx="1612478" cy="34416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9FF9D0A8-E4B2-8C72-C0D2-41E7C906A03E}"/>
              </a:ext>
            </a:extLst>
          </p:cNvPr>
          <p:cNvGraphicFramePr>
            <a:graphicFrameLocks noGrp="1"/>
          </p:cNvGraphicFramePr>
          <p:nvPr>
            <p:extLst>
              <p:ext uri="{D42A27DB-BD31-4B8C-83A1-F6EECF244321}">
                <p14:modId xmlns:p14="http://schemas.microsoft.com/office/powerpoint/2010/main" val="353190310"/>
              </p:ext>
            </p:extLst>
          </p:nvPr>
        </p:nvGraphicFramePr>
        <p:xfrm>
          <a:off x="2634127" y="1641475"/>
          <a:ext cx="9270657" cy="4028440"/>
        </p:xfrm>
        <a:graphic>
          <a:graphicData uri="http://schemas.openxmlformats.org/drawingml/2006/table">
            <a:tbl>
              <a:tblPr firstRow="1" bandRow="1">
                <a:tableStyleId>{3B4B98B0-60AC-42C2-AFA5-B58CD77FA1E5}</a:tableStyleId>
              </a:tblPr>
              <a:tblGrid>
                <a:gridCol w="1458371">
                  <a:extLst>
                    <a:ext uri="{9D8B030D-6E8A-4147-A177-3AD203B41FA5}">
                      <a16:colId xmlns:a16="http://schemas.microsoft.com/office/drawing/2014/main" val="1461195051"/>
                    </a:ext>
                  </a:extLst>
                </a:gridCol>
                <a:gridCol w="2938923">
                  <a:extLst>
                    <a:ext uri="{9D8B030D-6E8A-4147-A177-3AD203B41FA5}">
                      <a16:colId xmlns:a16="http://schemas.microsoft.com/office/drawing/2014/main" val="1648718408"/>
                    </a:ext>
                  </a:extLst>
                </a:gridCol>
                <a:gridCol w="4873363">
                  <a:extLst>
                    <a:ext uri="{9D8B030D-6E8A-4147-A177-3AD203B41FA5}">
                      <a16:colId xmlns:a16="http://schemas.microsoft.com/office/drawing/2014/main" val="2031851409"/>
                    </a:ext>
                  </a:extLst>
                </a:gridCol>
              </a:tblGrid>
              <a:tr h="370840">
                <a:tc>
                  <a:txBody>
                    <a:bodyPr/>
                    <a:lstStyle/>
                    <a:p>
                      <a:r>
                        <a:rPr lang="en-US" b="1"/>
                        <a:t>Language</a:t>
                      </a:r>
                      <a:endParaRPr lang="en-NL" b="1"/>
                    </a:p>
                  </a:txBody>
                  <a:tcPr/>
                </a:tc>
                <a:tc>
                  <a:txBody>
                    <a:bodyPr/>
                    <a:lstStyle/>
                    <a:p>
                      <a:r>
                        <a:rPr lang="en-US" b="1"/>
                        <a:t>Class name</a:t>
                      </a:r>
                      <a:endParaRPr lang="en-NL"/>
                    </a:p>
                  </a:txBody>
                  <a:tcPr/>
                </a:tc>
                <a:tc>
                  <a:txBody>
                    <a:bodyPr/>
                    <a:lstStyle/>
                    <a:p>
                      <a:r>
                        <a:rPr lang="en-US" b="1"/>
                        <a:t>Synonyms</a:t>
                      </a:r>
                      <a:endParaRPr lang="en-NL"/>
                    </a:p>
                  </a:txBody>
                  <a:tcPr/>
                </a:tc>
                <a:extLst>
                  <a:ext uri="{0D108BD9-81ED-4DB2-BD59-A6C34878D82A}">
                    <a16:rowId xmlns:a16="http://schemas.microsoft.com/office/drawing/2014/main" val="26447842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English (UK)</a:t>
                      </a:r>
                      <a:endParaRPr lang="en-NL" b="0"/>
                    </a:p>
                    <a:p>
                      <a:endParaRPr lang="en-NL" b="0"/>
                    </a:p>
                  </a:txBody>
                  <a:tcPr/>
                </a:tc>
                <a:tc>
                  <a:txBody>
                    <a:bodyPr/>
                    <a:lstStyle/>
                    <a:p>
                      <a:r>
                        <a:rPr lang="en-US" b="1"/>
                        <a:t>Residual Current Circuit Breaker (RCCB)</a:t>
                      </a:r>
                      <a:endParaRPr lang="en-NL"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Earth leakage circuit breaker (ELCB); Ground Fault Circuit Interrupter (GFCI); Earth leakage switch</a:t>
                      </a:r>
                      <a:endParaRPr lang="en-NL"/>
                    </a:p>
                    <a:p>
                      <a:endParaRPr lang="en-NL"/>
                    </a:p>
                  </a:txBody>
                  <a:tcPr/>
                </a:tc>
                <a:extLst>
                  <a:ext uri="{0D108BD9-81ED-4DB2-BD59-A6C34878D82A}">
                    <a16:rowId xmlns:a16="http://schemas.microsoft.com/office/drawing/2014/main" val="971087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English (US)</a:t>
                      </a:r>
                      <a:endParaRPr lang="en-NL" b="0"/>
                    </a:p>
                    <a:p>
                      <a:pPr marL="0" marR="0" lvl="0" indent="0" algn="l" defTabSz="914400" rtl="0" eaLnBrk="1" fontAlgn="auto" latinLnBrk="0" hangingPunct="1">
                        <a:lnSpc>
                          <a:spcPct val="100000"/>
                        </a:lnSpc>
                        <a:spcBef>
                          <a:spcPts val="0"/>
                        </a:spcBef>
                        <a:spcAft>
                          <a:spcPts val="0"/>
                        </a:spcAft>
                        <a:buClrTx/>
                        <a:buSzTx/>
                        <a:buFontTx/>
                        <a:buNone/>
                        <a:tabLst/>
                        <a:defRPr/>
                      </a:pPr>
                      <a:endParaRPr lang="en-NL"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Ground Fault Circuit Interrupter (GFCI) </a:t>
                      </a:r>
                      <a:endParaRPr lang="en-NL" b="1"/>
                    </a:p>
                  </a:txBody>
                  <a:tcPr/>
                </a:tc>
                <a:tc>
                  <a:txBody>
                    <a:bodyPr/>
                    <a:lstStyle/>
                    <a:p>
                      <a:r>
                        <a:rPr lang="en-US"/>
                        <a:t>Ground Fault Circuit Interrupter (GFCI); Earth leakage circuit breaker (ELCB); Earth leakage switch</a:t>
                      </a:r>
                      <a:endParaRPr lang="en-NL"/>
                    </a:p>
                  </a:txBody>
                  <a:tcPr/>
                </a:tc>
                <a:extLst>
                  <a:ext uri="{0D108BD9-81ED-4DB2-BD59-A6C34878D82A}">
                    <a16:rowId xmlns:a16="http://schemas.microsoft.com/office/drawing/2014/main" val="2322743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French</a:t>
                      </a:r>
                      <a:endParaRPr lang="en-NL" b="0"/>
                    </a:p>
                    <a:p>
                      <a:pPr marL="0" marR="0" lvl="0" indent="0" algn="l" defTabSz="914400" rtl="0" eaLnBrk="1" fontAlgn="auto" latinLnBrk="0" hangingPunct="1">
                        <a:lnSpc>
                          <a:spcPct val="100000"/>
                        </a:lnSpc>
                        <a:spcBef>
                          <a:spcPts val="0"/>
                        </a:spcBef>
                        <a:spcAft>
                          <a:spcPts val="0"/>
                        </a:spcAft>
                        <a:buClrTx/>
                        <a:buSzTx/>
                        <a:buFontTx/>
                        <a:buNone/>
                        <a:tabLst/>
                        <a:defRPr/>
                      </a:pPr>
                      <a:endParaRPr lang="en-NL"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Interrupteur différentiel</a:t>
                      </a:r>
                      <a:endParaRPr lang="en-NL" b="1"/>
                    </a:p>
                    <a:p>
                      <a:pPr marL="0" marR="0" lvl="0" indent="0" algn="l" defTabSz="914400" rtl="0" eaLnBrk="1" fontAlgn="auto" latinLnBrk="0" hangingPunct="1">
                        <a:lnSpc>
                          <a:spcPct val="100000"/>
                        </a:lnSpc>
                        <a:spcBef>
                          <a:spcPts val="0"/>
                        </a:spcBef>
                        <a:spcAft>
                          <a:spcPts val="0"/>
                        </a:spcAft>
                        <a:buClrTx/>
                        <a:buSzTx/>
                        <a:buFontTx/>
                        <a:buNone/>
                        <a:tabLst/>
                        <a:defRPr/>
                      </a:pPr>
                      <a:endParaRPr lang="en-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Commande de relais par courant différentiel; Interupteur de commande FI; Interrupteur FI/LS</a:t>
                      </a:r>
                      <a:endParaRPr lang="en-NL"/>
                    </a:p>
                    <a:p>
                      <a:endParaRPr lang="en-NL"/>
                    </a:p>
                  </a:txBody>
                  <a:tcPr/>
                </a:tc>
                <a:extLst>
                  <a:ext uri="{0D108BD9-81ED-4DB2-BD59-A6C34878D82A}">
                    <a16:rowId xmlns:a16="http://schemas.microsoft.com/office/drawing/2014/main" val="21813660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Spanish</a:t>
                      </a:r>
                      <a:endParaRPr lang="en-NL"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Interruptor automático de corriente residual (RCCB)</a:t>
                      </a:r>
                      <a:endParaRPr lang="en-NL" b="1"/>
                    </a:p>
                  </a:txBody>
                  <a:tcPr/>
                </a:tc>
                <a:tc>
                  <a:txBody>
                    <a:bodyPr/>
                    <a:lstStyle/>
                    <a:p>
                      <a:r>
                        <a:rPr lang="en-US"/>
                        <a:t>Control de relé por corriente diferencia; Dispositivo diferencial residual; Disyuntor diferencial</a:t>
                      </a:r>
                      <a:endParaRPr lang="en-NL"/>
                    </a:p>
                  </a:txBody>
                  <a:tcPr/>
                </a:tc>
                <a:extLst>
                  <a:ext uri="{0D108BD9-81ED-4DB2-BD59-A6C34878D82A}">
                    <a16:rowId xmlns:a16="http://schemas.microsoft.com/office/drawing/2014/main" val="3697395471"/>
                  </a:ext>
                </a:extLst>
              </a:tr>
            </a:tbl>
          </a:graphicData>
        </a:graphic>
      </p:graphicFrame>
      <p:sp>
        <p:nvSpPr>
          <p:cNvPr id="5" name="TextBox 4">
            <a:extLst>
              <a:ext uri="{FF2B5EF4-FFF2-40B4-BE49-F238E27FC236}">
                <a16:creationId xmlns:a16="http://schemas.microsoft.com/office/drawing/2014/main" id="{8BDDEAFF-ABB4-225A-FBF6-E7084A121A60}"/>
              </a:ext>
            </a:extLst>
          </p:cNvPr>
          <p:cNvSpPr txBox="1"/>
          <p:nvPr/>
        </p:nvSpPr>
        <p:spPr>
          <a:xfrm>
            <a:off x="3545051" y="5816727"/>
            <a:ext cx="5928546" cy="830997"/>
          </a:xfrm>
          <a:prstGeom prst="rect">
            <a:avLst/>
          </a:prstGeom>
          <a:noFill/>
        </p:spPr>
        <p:txBody>
          <a:bodyPr wrap="none" rtlCol="0">
            <a:spAutoFit/>
          </a:bodyPr>
          <a:lstStyle/>
          <a:p>
            <a:r>
              <a:rPr lang="en-US" sz="2400" b="1"/>
              <a:t>ETIM Classification is language independent, </a:t>
            </a:r>
          </a:p>
          <a:p>
            <a:r>
              <a:rPr lang="en-US" sz="2400" b="1"/>
              <a:t>enabling data sharing across borders!</a:t>
            </a:r>
            <a:endParaRPr lang="en-NL" sz="2400" b="1"/>
          </a:p>
        </p:txBody>
      </p:sp>
      <p:pic>
        <p:nvPicPr>
          <p:cNvPr id="6" name="Graphic 5" descr="Checkbox Checked with solid fill">
            <a:extLst>
              <a:ext uri="{FF2B5EF4-FFF2-40B4-BE49-F238E27FC236}">
                <a16:creationId xmlns:a16="http://schemas.microsoft.com/office/drawing/2014/main" id="{834CB7D6-AC01-064D-BCE7-90EB74F4B1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17602" y="5518347"/>
            <a:ext cx="1427918" cy="1427918"/>
          </a:xfrm>
          <a:prstGeom prst="rect">
            <a:avLst/>
          </a:prstGeom>
        </p:spPr>
      </p:pic>
    </p:spTree>
    <p:extLst>
      <p:ext uri="{BB962C8B-B14F-4D97-AF65-F5344CB8AC3E}">
        <p14:creationId xmlns:p14="http://schemas.microsoft.com/office/powerpoint/2010/main" val="124998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DCAD-8143-28EE-0993-00A82C8C6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699EB-4FE7-68F0-77E4-BED9B1D930FE}"/>
              </a:ext>
            </a:extLst>
          </p:cNvPr>
          <p:cNvSpPr>
            <a:spLocks noGrp="1"/>
          </p:cNvSpPr>
          <p:nvPr>
            <p:ph type="title"/>
          </p:nvPr>
        </p:nvSpPr>
        <p:spPr/>
        <p:txBody>
          <a:bodyPr/>
          <a:lstStyle/>
          <a:p>
            <a:r>
              <a:rPr lang="en-GB"/>
              <a:t>ETIM Classification data</a:t>
            </a:r>
            <a:endParaRPr lang="en-NL"/>
          </a:p>
        </p:txBody>
      </p:sp>
      <p:graphicFrame>
        <p:nvGraphicFramePr>
          <p:cNvPr id="4" name="Table 3">
            <a:extLst>
              <a:ext uri="{FF2B5EF4-FFF2-40B4-BE49-F238E27FC236}">
                <a16:creationId xmlns:a16="http://schemas.microsoft.com/office/drawing/2014/main" id="{1D5B53B2-0E17-0E57-C091-886F274F2604}"/>
              </a:ext>
            </a:extLst>
          </p:cNvPr>
          <p:cNvGraphicFramePr>
            <a:graphicFrameLocks noGrp="1"/>
          </p:cNvGraphicFramePr>
          <p:nvPr>
            <p:extLst>
              <p:ext uri="{D42A27DB-BD31-4B8C-83A1-F6EECF244321}">
                <p14:modId xmlns:p14="http://schemas.microsoft.com/office/powerpoint/2010/main" val="2876723917"/>
              </p:ext>
            </p:extLst>
          </p:nvPr>
        </p:nvGraphicFramePr>
        <p:xfrm>
          <a:off x="2634128" y="1907069"/>
          <a:ext cx="6851648" cy="3302000"/>
        </p:xfrm>
        <a:graphic>
          <a:graphicData uri="http://schemas.openxmlformats.org/drawingml/2006/table">
            <a:tbl>
              <a:tblPr firstRow="1" bandRow="1">
                <a:tableStyleId>{3B4B98B0-60AC-42C2-AFA5-B58CD77FA1E5}</a:tableStyleId>
              </a:tblPr>
              <a:tblGrid>
                <a:gridCol w="2319991">
                  <a:extLst>
                    <a:ext uri="{9D8B030D-6E8A-4147-A177-3AD203B41FA5}">
                      <a16:colId xmlns:a16="http://schemas.microsoft.com/office/drawing/2014/main" val="1461195051"/>
                    </a:ext>
                  </a:extLst>
                </a:gridCol>
                <a:gridCol w="1828800">
                  <a:extLst>
                    <a:ext uri="{9D8B030D-6E8A-4147-A177-3AD203B41FA5}">
                      <a16:colId xmlns:a16="http://schemas.microsoft.com/office/drawing/2014/main" val="2031851409"/>
                    </a:ext>
                  </a:extLst>
                </a:gridCol>
                <a:gridCol w="2702857">
                  <a:extLst>
                    <a:ext uri="{9D8B030D-6E8A-4147-A177-3AD203B41FA5}">
                      <a16:colId xmlns:a16="http://schemas.microsoft.com/office/drawing/2014/main" val="1626645745"/>
                    </a:ext>
                  </a:extLst>
                </a:gridCol>
              </a:tblGrid>
              <a:tr h="370840">
                <a:tc>
                  <a:txBody>
                    <a:bodyPr/>
                    <a:lstStyle/>
                    <a:p>
                      <a:r>
                        <a:rPr lang="en-US" b="1"/>
                        <a:t>ETIM Classification</a:t>
                      </a:r>
                      <a:endParaRPr lang="en-NL" b="1"/>
                    </a:p>
                  </a:txBody>
                  <a:tcPr/>
                </a:tc>
                <a:tc>
                  <a:txBody>
                    <a:bodyPr/>
                    <a:lstStyle/>
                    <a:p>
                      <a:endParaRPr lang="en-NL"/>
                    </a:p>
                  </a:txBody>
                  <a:tcPr/>
                </a:tc>
                <a:tc>
                  <a:txBody>
                    <a:bodyPr/>
                    <a:lstStyle/>
                    <a:p>
                      <a:r>
                        <a:rPr lang="en-US"/>
                        <a:t>“Brand A” values</a:t>
                      </a:r>
                      <a:endParaRPr lang="en-NL"/>
                    </a:p>
                  </a:txBody>
                  <a:tcPr/>
                </a:tc>
                <a:extLst>
                  <a:ext uri="{0D108BD9-81ED-4DB2-BD59-A6C34878D82A}">
                    <a16:rowId xmlns:a16="http://schemas.microsoft.com/office/drawing/2014/main" val="26447842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Product desciption</a:t>
                      </a:r>
                      <a:endParaRPr lang="en-NL" b="1"/>
                    </a:p>
                  </a:txBody>
                  <a:tcPr/>
                </a:tc>
                <a:tc>
                  <a:txBody>
                    <a:bodyPr/>
                    <a:lstStyle/>
                    <a:p>
                      <a:r>
                        <a:rPr lang="en-US"/>
                        <a:t>- </a:t>
                      </a:r>
                      <a:endParaRPr lang="en-NL"/>
                    </a:p>
                  </a:txBody>
                  <a:tcPr/>
                </a:tc>
                <a:tc>
                  <a:txBody>
                    <a:bodyPr/>
                    <a:lstStyle/>
                    <a:p>
                      <a:r>
                        <a:rPr lang="en-US"/>
                        <a:t>MyBrand Earth leakage circuit breaker (ELCB)</a:t>
                      </a:r>
                      <a:endParaRPr lang="en-NL"/>
                    </a:p>
                  </a:txBody>
                  <a:tcPr/>
                </a:tc>
                <a:extLst>
                  <a:ext uri="{0D108BD9-81ED-4DB2-BD59-A6C34878D82A}">
                    <a16:rowId xmlns:a16="http://schemas.microsoft.com/office/drawing/2014/main" val="4222023830"/>
                  </a:ext>
                </a:extLst>
              </a:tr>
              <a:tr h="370840">
                <a:tc>
                  <a:txBody>
                    <a:bodyPr/>
                    <a:lstStyle/>
                    <a:p>
                      <a:r>
                        <a:rPr lang="en-US" b="1"/>
                        <a:t>Product class</a:t>
                      </a:r>
                      <a:endParaRPr lang="en-NL" b="1"/>
                    </a:p>
                  </a:txBody>
                  <a:tcPr/>
                </a:tc>
                <a:tc>
                  <a:txBody>
                    <a:bodyPr/>
                    <a:lstStyle/>
                    <a:p>
                      <a:r>
                        <a:rPr lang="en-US"/>
                        <a:t>EC000003</a:t>
                      </a:r>
                      <a:endParaRPr lang="en-NL"/>
                    </a:p>
                  </a:txBody>
                  <a:tcPr/>
                </a:tc>
                <a:tc>
                  <a:txBody>
                    <a:bodyPr/>
                    <a:lstStyle/>
                    <a:p>
                      <a:r>
                        <a:rPr lang="en-US"/>
                        <a:t>- </a:t>
                      </a:r>
                      <a:endParaRPr lang="en-NL"/>
                    </a:p>
                  </a:txBody>
                  <a:tcPr/>
                </a:tc>
                <a:extLst>
                  <a:ext uri="{0D108BD9-81ED-4DB2-BD59-A6C34878D82A}">
                    <a16:rowId xmlns:a16="http://schemas.microsoft.com/office/drawing/2014/main" val="971087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 Short-circuit breaking capacity (Icw) in kA</a:t>
                      </a:r>
                      <a:endParaRPr lang="en-NL" b="1"/>
                    </a:p>
                  </a:txBody>
                  <a:tcPr/>
                </a:tc>
                <a:tc>
                  <a:txBody>
                    <a:bodyPr/>
                    <a:lstStyle/>
                    <a:p>
                      <a:r>
                        <a:rPr lang="en-US"/>
                        <a:t>EF002562</a:t>
                      </a:r>
                      <a:endParaRPr lang="en-NL"/>
                    </a:p>
                  </a:txBody>
                  <a:tcPr/>
                </a:tc>
                <a:tc>
                  <a:txBody>
                    <a:bodyPr/>
                    <a:lstStyle/>
                    <a:p>
                      <a:r>
                        <a:rPr lang="en-US"/>
                        <a:t>0.63</a:t>
                      </a:r>
                      <a:endParaRPr lang="en-NL"/>
                    </a:p>
                  </a:txBody>
                  <a:tcPr/>
                </a:tc>
                <a:extLst>
                  <a:ext uri="{0D108BD9-81ED-4DB2-BD59-A6C34878D82A}">
                    <a16:rowId xmlns:a16="http://schemas.microsoft.com/office/drawing/2014/main" val="2712717606"/>
                  </a:ext>
                </a:extLst>
              </a:tr>
              <a:tr h="257586">
                <a:tc>
                  <a:txBody>
                    <a:bodyPr/>
                    <a:lstStyle/>
                    <a:p>
                      <a:r>
                        <a:rPr lang="en-US" b="1"/>
                        <a:t>Degree of protection</a:t>
                      </a:r>
                      <a:br>
                        <a:rPr lang="en-US" b="1"/>
                      </a:br>
                      <a:r>
                        <a:rPr lang="en-US" b="1"/>
                        <a:t>(IP code)</a:t>
                      </a:r>
                      <a:endParaRPr lang="en-NL" b="1"/>
                    </a:p>
                  </a:txBody>
                  <a:tcPr/>
                </a:tc>
                <a:tc>
                  <a:txBody>
                    <a:bodyPr/>
                    <a:lstStyle/>
                    <a:p>
                      <a:r>
                        <a:rPr lang="en-US"/>
                        <a:t>EF005474</a:t>
                      </a:r>
                      <a:endParaRPr lang="en-NL"/>
                    </a:p>
                  </a:txBody>
                  <a:tcPr/>
                </a:tc>
                <a:tc>
                  <a:txBody>
                    <a:bodyPr/>
                    <a:lstStyle/>
                    <a:p>
                      <a:r>
                        <a:rPr lang="en-US"/>
                        <a:t>EV006405 – IP20</a:t>
                      </a:r>
                      <a:br>
                        <a:rPr lang="en-US"/>
                      </a:br>
                      <a:endParaRPr lang="en-NL"/>
                    </a:p>
                  </a:txBody>
                  <a:tcPr/>
                </a:tc>
                <a:extLst>
                  <a:ext uri="{0D108BD9-81ED-4DB2-BD59-A6C34878D82A}">
                    <a16:rowId xmlns:a16="http://schemas.microsoft.com/office/drawing/2014/main" val="1346544947"/>
                  </a:ext>
                </a:extLst>
              </a:tr>
              <a:tr h="257586">
                <a:tc>
                  <a:txBody>
                    <a:bodyPr/>
                    <a:lstStyle/>
                    <a:p>
                      <a:r>
                        <a:rPr lang="en-US" b="1"/>
                        <a:t>Built-in depth in mm/inch</a:t>
                      </a:r>
                      <a:endParaRPr lang="en-NL" b="1"/>
                    </a:p>
                  </a:txBody>
                  <a:tcPr/>
                </a:tc>
                <a:tc>
                  <a:txBody>
                    <a:bodyPr/>
                    <a:lstStyle/>
                    <a:p>
                      <a:r>
                        <a:rPr lang="en-US"/>
                        <a:t>EF000218</a:t>
                      </a:r>
                      <a:br>
                        <a:rPr lang="en-US"/>
                      </a:br>
                      <a:r>
                        <a:rPr lang="en-US"/>
                        <a:t>EFI00218</a:t>
                      </a:r>
                      <a:endParaRPr lang="en-NL"/>
                    </a:p>
                  </a:txBody>
                  <a:tcPr/>
                </a:tc>
                <a:tc>
                  <a:txBody>
                    <a:bodyPr/>
                    <a:lstStyle/>
                    <a:p>
                      <a:r>
                        <a:rPr lang="en-US"/>
                        <a:t>73.5</a:t>
                      </a:r>
                      <a:br>
                        <a:rPr lang="en-US"/>
                      </a:br>
                      <a:r>
                        <a:rPr lang="en-US"/>
                        <a:t>0.29</a:t>
                      </a:r>
                      <a:endParaRPr lang="en-NL"/>
                    </a:p>
                  </a:txBody>
                  <a:tcPr/>
                </a:tc>
                <a:extLst>
                  <a:ext uri="{0D108BD9-81ED-4DB2-BD59-A6C34878D82A}">
                    <a16:rowId xmlns:a16="http://schemas.microsoft.com/office/drawing/2014/main" val="3688152520"/>
                  </a:ext>
                </a:extLst>
              </a:tr>
            </a:tbl>
          </a:graphicData>
        </a:graphic>
      </p:graphicFrame>
      <p:pic>
        <p:nvPicPr>
          <p:cNvPr id="1026" name="Picture 2">
            <a:extLst>
              <a:ext uri="{FF2B5EF4-FFF2-40B4-BE49-F238E27FC236}">
                <a16:creationId xmlns:a16="http://schemas.microsoft.com/office/drawing/2014/main" id="{8120DCDC-23EE-3960-BEC7-37F7B6055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87" y="1708173"/>
            <a:ext cx="1612478" cy="3441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1971D9-3A7F-47E2-F823-8487278B2214}"/>
              </a:ext>
            </a:extLst>
          </p:cNvPr>
          <p:cNvSpPr txBox="1"/>
          <p:nvPr/>
        </p:nvSpPr>
        <p:spPr>
          <a:xfrm>
            <a:off x="3545051" y="5816727"/>
            <a:ext cx="6941067" cy="830997"/>
          </a:xfrm>
          <a:prstGeom prst="rect">
            <a:avLst/>
          </a:prstGeom>
          <a:noFill/>
        </p:spPr>
        <p:txBody>
          <a:bodyPr wrap="none" rtlCol="0">
            <a:spAutoFit/>
          </a:bodyPr>
          <a:lstStyle/>
          <a:p>
            <a:r>
              <a:rPr lang="en-US" sz="2400" b="1"/>
              <a:t>ETIM Classification data is machine readable, </a:t>
            </a:r>
          </a:p>
          <a:p>
            <a:r>
              <a:rPr lang="en-US" sz="2400" b="1"/>
              <a:t>But can be converted back into any human language</a:t>
            </a:r>
            <a:endParaRPr lang="en-NL" sz="2400" b="1"/>
          </a:p>
        </p:txBody>
      </p:sp>
      <p:pic>
        <p:nvPicPr>
          <p:cNvPr id="5" name="Graphic 4" descr="Checkbox Checked with solid fill">
            <a:extLst>
              <a:ext uri="{FF2B5EF4-FFF2-40B4-BE49-F238E27FC236}">
                <a16:creationId xmlns:a16="http://schemas.microsoft.com/office/drawing/2014/main" id="{C5498866-7416-1187-3835-177E37BFF1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17602" y="5518347"/>
            <a:ext cx="1427918" cy="1427918"/>
          </a:xfrm>
          <a:prstGeom prst="rect">
            <a:avLst/>
          </a:prstGeom>
        </p:spPr>
      </p:pic>
    </p:spTree>
    <p:extLst>
      <p:ext uri="{BB962C8B-B14F-4D97-AF65-F5344CB8AC3E}">
        <p14:creationId xmlns:p14="http://schemas.microsoft.com/office/powerpoint/2010/main" val="75453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B778-46B8-ADDA-7BF8-DE50E282E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D038E-7970-C179-9C09-8771D1F270E5}"/>
              </a:ext>
            </a:extLst>
          </p:cNvPr>
          <p:cNvSpPr>
            <a:spLocks noGrp="1"/>
          </p:cNvSpPr>
          <p:nvPr>
            <p:ph type="title"/>
          </p:nvPr>
        </p:nvSpPr>
        <p:spPr/>
        <p:txBody>
          <a:bodyPr/>
          <a:lstStyle/>
          <a:p>
            <a:r>
              <a:rPr lang="en-GB"/>
              <a:t>Products and features, ETIM Classification</a:t>
            </a:r>
            <a:endParaRPr lang="en-NL"/>
          </a:p>
        </p:txBody>
      </p:sp>
      <p:graphicFrame>
        <p:nvGraphicFramePr>
          <p:cNvPr id="4" name="Table 3">
            <a:extLst>
              <a:ext uri="{FF2B5EF4-FFF2-40B4-BE49-F238E27FC236}">
                <a16:creationId xmlns:a16="http://schemas.microsoft.com/office/drawing/2014/main" id="{86A06F7C-EA30-6440-4E2A-7833205F9977}"/>
              </a:ext>
            </a:extLst>
          </p:cNvPr>
          <p:cNvGraphicFramePr>
            <a:graphicFrameLocks noGrp="1"/>
          </p:cNvGraphicFramePr>
          <p:nvPr>
            <p:extLst>
              <p:ext uri="{D42A27DB-BD31-4B8C-83A1-F6EECF244321}">
                <p14:modId xmlns:p14="http://schemas.microsoft.com/office/powerpoint/2010/main" val="3478245576"/>
              </p:ext>
            </p:extLst>
          </p:nvPr>
        </p:nvGraphicFramePr>
        <p:xfrm>
          <a:off x="2634128" y="1907069"/>
          <a:ext cx="9279964" cy="3571240"/>
        </p:xfrm>
        <a:graphic>
          <a:graphicData uri="http://schemas.openxmlformats.org/drawingml/2006/table">
            <a:tbl>
              <a:tblPr firstRow="1" bandRow="1">
                <a:tableStyleId>{3B4B98B0-60AC-42C2-AFA5-B58CD77FA1E5}</a:tableStyleId>
              </a:tblPr>
              <a:tblGrid>
                <a:gridCol w="2319991">
                  <a:extLst>
                    <a:ext uri="{9D8B030D-6E8A-4147-A177-3AD203B41FA5}">
                      <a16:colId xmlns:a16="http://schemas.microsoft.com/office/drawing/2014/main" val="1461195051"/>
                    </a:ext>
                  </a:extLst>
                </a:gridCol>
                <a:gridCol w="2428316">
                  <a:extLst>
                    <a:ext uri="{9D8B030D-6E8A-4147-A177-3AD203B41FA5}">
                      <a16:colId xmlns:a16="http://schemas.microsoft.com/office/drawing/2014/main" val="1648718408"/>
                    </a:ext>
                  </a:extLst>
                </a:gridCol>
                <a:gridCol w="1828800">
                  <a:extLst>
                    <a:ext uri="{9D8B030D-6E8A-4147-A177-3AD203B41FA5}">
                      <a16:colId xmlns:a16="http://schemas.microsoft.com/office/drawing/2014/main" val="2031851409"/>
                    </a:ext>
                  </a:extLst>
                </a:gridCol>
                <a:gridCol w="2702857">
                  <a:extLst>
                    <a:ext uri="{9D8B030D-6E8A-4147-A177-3AD203B41FA5}">
                      <a16:colId xmlns:a16="http://schemas.microsoft.com/office/drawing/2014/main" val="1626645745"/>
                    </a:ext>
                  </a:extLst>
                </a:gridCol>
              </a:tblGrid>
              <a:tr h="370840">
                <a:tc>
                  <a:txBody>
                    <a:bodyPr/>
                    <a:lstStyle/>
                    <a:p>
                      <a:r>
                        <a:rPr lang="en-US" b="1"/>
                        <a:t>ETIM Classification</a:t>
                      </a:r>
                      <a:endParaRPr lang="en-NL" b="1"/>
                    </a:p>
                  </a:txBody>
                  <a:tcPr/>
                </a:tc>
                <a:tc>
                  <a:txBody>
                    <a:bodyPr/>
                    <a:lstStyle/>
                    <a:p>
                      <a:r>
                        <a:rPr lang="en-US"/>
                        <a:t>“Brand A”</a:t>
                      </a:r>
                      <a:endParaRPr lang="en-NL"/>
                    </a:p>
                  </a:txBody>
                  <a:tcPr/>
                </a:tc>
                <a:tc>
                  <a:txBody>
                    <a:bodyPr/>
                    <a:lstStyle/>
                    <a:p>
                      <a:r>
                        <a:rPr lang="en-US"/>
                        <a:t>Compatibility</a:t>
                      </a:r>
                      <a:endParaRPr lang="en-NL"/>
                    </a:p>
                  </a:txBody>
                  <a:tcPr/>
                </a:tc>
                <a:tc>
                  <a:txBody>
                    <a:bodyPr/>
                    <a:lstStyle/>
                    <a:p>
                      <a:r>
                        <a:rPr lang="en-US"/>
                        <a:t>Brand “B”</a:t>
                      </a:r>
                      <a:endParaRPr lang="en-NL"/>
                    </a:p>
                  </a:txBody>
                  <a:tcPr/>
                </a:tc>
                <a:extLst>
                  <a:ext uri="{0D108BD9-81ED-4DB2-BD59-A6C34878D82A}">
                    <a16:rowId xmlns:a16="http://schemas.microsoft.com/office/drawing/2014/main" val="2644784242"/>
                  </a:ext>
                </a:extLst>
              </a:tr>
              <a:tr h="370840">
                <a:tc>
                  <a:txBody>
                    <a:bodyPr/>
                    <a:lstStyle/>
                    <a:p>
                      <a:r>
                        <a:rPr lang="en-US" b="1"/>
                        <a:t>Product class EC000003</a:t>
                      </a:r>
                      <a:endParaRPr lang="en-NL" b="1"/>
                    </a:p>
                  </a:txBody>
                  <a:tcPr/>
                </a:tc>
                <a:tc>
                  <a:txBody>
                    <a:bodyPr/>
                    <a:lstStyle/>
                    <a:p>
                      <a:r>
                        <a:rPr lang="en-US"/>
                        <a:t>Residual Current Circuit Breaker (RCCB)</a:t>
                      </a:r>
                      <a:endParaRPr lang="en-NL"/>
                    </a:p>
                  </a:txBody>
                  <a:tcPr/>
                </a:tc>
                <a:tc>
                  <a:txBody>
                    <a:bodyPr/>
                    <a:lstStyle/>
                    <a:p>
                      <a:endParaRPr lang="en-NL"/>
                    </a:p>
                  </a:txBody>
                  <a:tcPr/>
                </a:tc>
                <a:tc>
                  <a:txBody>
                    <a:bodyPr/>
                    <a:lstStyle/>
                    <a:p>
                      <a:r>
                        <a:rPr lang="en-US"/>
                        <a:t>Residual Current Circuit Breaker (RCCB)</a:t>
                      </a:r>
                      <a:endParaRPr lang="en-NL"/>
                    </a:p>
                  </a:txBody>
                  <a:tcPr/>
                </a:tc>
                <a:extLst>
                  <a:ext uri="{0D108BD9-81ED-4DB2-BD59-A6C34878D82A}">
                    <a16:rowId xmlns:a16="http://schemas.microsoft.com/office/drawing/2014/main" val="971087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Product desciption</a:t>
                      </a:r>
                      <a:endParaRPr lang="en-NL" b="1"/>
                    </a:p>
                  </a:txBody>
                  <a:tcPr/>
                </a:tc>
                <a:tc>
                  <a:txBody>
                    <a:bodyPr/>
                    <a:lstStyle/>
                    <a:p>
                      <a:r>
                        <a:rPr lang="en-US"/>
                        <a:t>MyBrand Earth leakage circuit breaker (ELCB)</a:t>
                      </a:r>
                      <a:endParaRPr lang="en-NL"/>
                    </a:p>
                  </a:txBody>
                  <a:tcPr/>
                </a:tc>
                <a:tc>
                  <a:txBody>
                    <a:bodyPr/>
                    <a:lstStyle/>
                    <a:p>
                      <a:endParaRPr lang="en-NL"/>
                    </a:p>
                  </a:txBody>
                  <a:tcPr/>
                </a:tc>
                <a:tc>
                  <a:txBody>
                    <a:bodyPr/>
                    <a:lstStyle/>
                    <a:p>
                      <a:r>
                        <a:rPr lang="en-US"/>
                        <a:t>Ground Fault Circuit Interrupter (GFCI)</a:t>
                      </a:r>
                      <a:endParaRPr lang="en-NL"/>
                    </a:p>
                  </a:txBody>
                  <a:tcPr/>
                </a:tc>
                <a:extLst>
                  <a:ext uri="{0D108BD9-81ED-4DB2-BD59-A6C34878D82A}">
                    <a16:rowId xmlns:a16="http://schemas.microsoft.com/office/drawing/2014/main" val="2322743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 Short-circuit breaking capacity (Icw) in kA</a:t>
                      </a:r>
                      <a:endParaRPr lang="en-NL" b="1"/>
                    </a:p>
                  </a:txBody>
                  <a:tcPr/>
                </a:tc>
                <a:tc>
                  <a:txBody>
                    <a:bodyPr/>
                    <a:lstStyle/>
                    <a:p>
                      <a:r>
                        <a:rPr lang="en-US"/>
                        <a:t>0.63 kA</a:t>
                      </a:r>
                      <a:endParaRPr lang="en-NL"/>
                    </a:p>
                  </a:txBody>
                  <a:tcPr/>
                </a:tc>
                <a:tc>
                  <a:txBody>
                    <a:bodyPr/>
                    <a:lstStyle/>
                    <a:p>
                      <a:endParaRPr lang="en-NL"/>
                    </a:p>
                  </a:txBody>
                  <a:tcPr/>
                </a:tc>
                <a:tc>
                  <a:txBody>
                    <a:bodyPr/>
                    <a:lstStyle/>
                    <a:p>
                      <a:r>
                        <a:rPr lang="en-US"/>
                        <a:t>0.63 kA</a:t>
                      </a:r>
                      <a:endParaRPr lang="en-NL"/>
                    </a:p>
                  </a:txBody>
                  <a:tcPr/>
                </a:tc>
                <a:extLst>
                  <a:ext uri="{0D108BD9-81ED-4DB2-BD59-A6C34878D82A}">
                    <a16:rowId xmlns:a16="http://schemas.microsoft.com/office/drawing/2014/main" val="2712717606"/>
                  </a:ext>
                </a:extLst>
              </a:tr>
              <a:tr h="257586">
                <a:tc>
                  <a:txBody>
                    <a:bodyPr/>
                    <a:lstStyle/>
                    <a:p>
                      <a:r>
                        <a:rPr lang="en-US" b="1"/>
                        <a:t>Degree of protection</a:t>
                      </a:r>
                      <a:br>
                        <a:rPr lang="en-US" b="1"/>
                      </a:br>
                      <a:r>
                        <a:rPr lang="en-US" b="1"/>
                        <a:t>(IP code)</a:t>
                      </a:r>
                      <a:endParaRPr lang="en-NL" b="1"/>
                    </a:p>
                  </a:txBody>
                  <a:tcPr/>
                </a:tc>
                <a:tc>
                  <a:txBody>
                    <a:bodyPr/>
                    <a:lstStyle/>
                    <a:p>
                      <a:r>
                        <a:rPr lang="en-US"/>
                        <a:t>IP20</a:t>
                      </a:r>
                      <a:br>
                        <a:rPr lang="en-US"/>
                      </a:br>
                      <a:endParaRPr lang="en-NL"/>
                    </a:p>
                  </a:txBody>
                  <a:tcPr/>
                </a:tc>
                <a:tc>
                  <a:txBody>
                    <a:bodyPr/>
                    <a:lstStyle/>
                    <a:p>
                      <a:endParaRPr lang="en-NL"/>
                    </a:p>
                  </a:txBody>
                  <a:tcPr/>
                </a:tc>
                <a:tc>
                  <a:txBody>
                    <a:bodyPr/>
                    <a:lstStyle/>
                    <a:p>
                      <a:r>
                        <a:rPr lang="en-US"/>
                        <a:t>IP20</a:t>
                      </a:r>
                      <a:endParaRPr lang="en-NL"/>
                    </a:p>
                  </a:txBody>
                  <a:tcPr/>
                </a:tc>
                <a:extLst>
                  <a:ext uri="{0D108BD9-81ED-4DB2-BD59-A6C34878D82A}">
                    <a16:rowId xmlns:a16="http://schemas.microsoft.com/office/drawing/2014/main" val="1346544947"/>
                  </a:ext>
                </a:extLst>
              </a:tr>
              <a:tr h="257586">
                <a:tc>
                  <a:txBody>
                    <a:bodyPr/>
                    <a:lstStyle/>
                    <a:p>
                      <a:r>
                        <a:rPr lang="en-US" b="1"/>
                        <a:t>Built-in depth in mm/inch</a:t>
                      </a:r>
                      <a:endParaRPr lang="en-NL" b="1"/>
                    </a:p>
                  </a:txBody>
                  <a:tcPr/>
                </a:tc>
                <a:tc>
                  <a:txBody>
                    <a:bodyPr/>
                    <a:lstStyle/>
                    <a:p>
                      <a:r>
                        <a:rPr lang="en-US"/>
                        <a:t>73.5 / 0.29</a:t>
                      </a:r>
                      <a:endParaRPr lang="en-NL"/>
                    </a:p>
                  </a:txBody>
                  <a:tcPr/>
                </a:tc>
                <a:tc>
                  <a:txBody>
                    <a:bodyPr/>
                    <a:lstStyle/>
                    <a:p>
                      <a:endParaRPr lang="en-NL"/>
                    </a:p>
                  </a:txBody>
                  <a:tcPr/>
                </a:tc>
                <a:tc>
                  <a:txBody>
                    <a:bodyPr/>
                    <a:lstStyle/>
                    <a:p>
                      <a:r>
                        <a:rPr lang="en-US"/>
                        <a:t>73.5 / 0.29</a:t>
                      </a:r>
                      <a:endParaRPr lang="en-NL"/>
                    </a:p>
                  </a:txBody>
                  <a:tcPr/>
                </a:tc>
                <a:extLst>
                  <a:ext uri="{0D108BD9-81ED-4DB2-BD59-A6C34878D82A}">
                    <a16:rowId xmlns:a16="http://schemas.microsoft.com/office/drawing/2014/main" val="3688152520"/>
                  </a:ext>
                </a:extLst>
              </a:tr>
            </a:tbl>
          </a:graphicData>
        </a:graphic>
      </p:graphicFrame>
      <p:sp>
        <p:nvSpPr>
          <p:cNvPr id="12" name="TextBox 11">
            <a:extLst>
              <a:ext uri="{FF2B5EF4-FFF2-40B4-BE49-F238E27FC236}">
                <a16:creationId xmlns:a16="http://schemas.microsoft.com/office/drawing/2014/main" id="{B8EA6DD4-E550-2D2B-FE92-7EBFA093228F}"/>
              </a:ext>
            </a:extLst>
          </p:cNvPr>
          <p:cNvSpPr txBox="1"/>
          <p:nvPr/>
        </p:nvSpPr>
        <p:spPr>
          <a:xfrm>
            <a:off x="3714031" y="5713967"/>
            <a:ext cx="4762266" cy="923330"/>
          </a:xfrm>
          <a:prstGeom prst="rect">
            <a:avLst/>
          </a:prstGeom>
          <a:noFill/>
        </p:spPr>
        <p:txBody>
          <a:bodyPr wrap="none" rtlCol="0">
            <a:spAutoFit/>
          </a:bodyPr>
          <a:lstStyle/>
          <a:p>
            <a:r>
              <a:rPr lang="en-US" b="1"/>
              <a:t>Two technically identical products, </a:t>
            </a:r>
            <a:br>
              <a:rPr lang="en-US" b="1"/>
            </a:br>
            <a:r>
              <a:rPr lang="en-US" b="1"/>
              <a:t>Three exactly identical technical characteristics, </a:t>
            </a:r>
            <a:br>
              <a:rPr lang="en-US" b="1"/>
            </a:br>
            <a:r>
              <a:rPr lang="en-US" b="1"/>
              <a:t>Technical compatibility verifiable!</a:t>
            </a:r>
            <a:endParaRPr lang="en-NL" b="1"/>
          </a:p>
        </p:txBody>
      </p:sp>
      <p:pic>
        <p:nvPicPr>
          <p:cNvPr id="1026" name="Picture 2">
            <a:extLst>
              <a:ext uri="{FF2B5EF4-FFF2-40B4-BE49-F238E27FC236}">
                <a16:creationId xmlns:a16="http://schemas.microsoft.com/office/drawing/2014/main" id="{8A751C49-3301-3718-B38C-5E7B0B79D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87" y="1708173"/>
            <a:ext cx="1612478" cy="3441653"/>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heckbox Checked with solid fill">
            <a:extLst>
              <a:ext uri="{FF2B5EF4-FFF2-40B4-BE49-F238E27FC236}">
                <a16:creationId xmlns:a16="http://schemas.microsoft.com/office/drawing/2014/main" id="{9F0C4ABD-0E61-BD2C-B66E-C528A8FA88E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96987" y="2125677"/>
            <a:ext cx="914400" cy="914400"/>
          </a:xfrm>
          <a:prstGeom prst="rect">
            <a:avLst/>
          </a:prstGeom>
        </p:spPr>
      </p:pic>
      <p:pic>
        <p:nvPicPr>
          <p:cNvPr id="7" name="Graphic 6" descr="Checkbox Checked with solid fill">
            <a:extLst>
              <a:ext uri="{FF2B5EF4-FFF2-40B4-BE49-F238E27FC236}">
                <a16:creationId xmlns:a16="http://schemas.microsoft.com/office/drawing/2014/main" id="{3406C7B9-DAE4-B635-05FC-3F9D30C3653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96987" y="2769144"/>
            <a:ext cx="914400" cy="914400"/>
          </a:xfrm>
          <a:prstGeom prst="rect">
            <a:avLst/>
          </a:prstGeom>
        </p:spPr>
      </p:pic>
      <p:pic>
        <p:nvPicPr>
          <p:cNvPr id="8" name="Graphic 7" descr="Checkbox Checked with solid fill">
            <a:extLst>
              <a:ext uri="{FF2B5EF4-FFF2-40B4-BE49-F238E27FC236}">
                <a16:creationId xmlns:a16="http://schemas.microsoft.com/office/drawing/2014/main" id="{AAE73F13-8757-FC7D-7490-EF15383671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96987" y="3412611"/>
            <a:ext cx="914400" cy="914400"/>
          </a:xfrm>
          <a:prstGeom prst="rect">
            <a:avLst/>
          </a:prstGeom>
        </p:spPr>
      </p:pic>
      <p:pic>
        <p:nvPicPr>
          <p:cNvPr id="13" name="Graphic 12" descr="Checkbox Checked with solid fill">
            <a:extLst>
              <a:ext uri="{FF2B5EF4-FFF2-40B4-BE49-F238E27FC236}">
                <a16:creationId xmlns:a16="http://schemas.microsoft.com/office/drawing/2014/main" id="{22B9C9EB-D62A-B415-754E-EB0B6B660D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96987" y="4073008"/>
            <a:ext cx="914400" cy="914400"/>
          </a:xfrm>
          <a:prstGeom prst="rect">
            <a:avLst/>
          </a:prstGeom>
        </p:spPr>
      </p:pic>
      <p:pic>
        <p:nvPicPr>
          <p:cNvPr id="14" name="Graphic 13" descr="Checkbox Checked with solid fill">
            <a:extLst>
              <a:ext uri="{FF2B5EF4-FFF2-40B4-BE49-F238E27FC236}">
                <a16:creationId xmlns:a16="http://schemas.microsoft.com/office/drawing/2014/main" id="{3B57AF9E-A8BB-2DB6-D5D5-1E430CFB78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96987" y="4699543"/>
            <a:ext cx="914400" cy="914400"/>
          </a:xfrm>
          <a:prstGeom prst="rect">
            <a:avLst/>
          </a:prstGeom>
        </p:spPr>
      </p:pic>
      <p:pic>
        <p:nvPicPr>
          <p:cNvPr id="15" name="Graphic 14" descr="Checkbox Checked with solid fill">
            <a:extLst>
              <a:ext uri="{FF2B5EF4-FFF2-40B4-BE49-F238E27FC236}">
                <a16:creationId xmlns:a16="http://schemas.microsoft.com/office/drawing/2014/main" id="{C678496D-B6D1-621C-564A-FC85A9C54C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34009" y="5430082"/>
            <a:ext cx="1427918" cy="1427918"/>
          </a:xfrm>
          <a:prstGeom prst="rect">
            <a:avLst/>
          </a:prstGeom>
        </p:spPr>
      </p:pic>
    </p:spTree>
    <p:extLst>
      <p:ext uri="{BB962C8B-B14F-4D97-AF65-F5344CB8AC3E}">
        <p14:creationId xmlns:p14="http://schemas.microsoft.com/office/powerpoint/2010/main" val="157079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AF2B1-5EF5-89D2-2127-58F03A4C6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4C4EF-8C61-9105-0B40-17A0EFCAF020}"/>
              </a:ext>
            </a:extLst>
          </p:cNvPr>
          <p:cNvSpPr>
            <a:spLocks noGrp="1"/>
          </p:cNvSpPr>
          <p:nvPr>
            <p:ph type="title"/>
          </p:nvPr>
        </p:nvSpPr>
        <p:spPr/>
        <p:txBody>
          <a:bodyPr/>
          <a:lstStyle/>
          <a:p>
            <a:r>
              <a:rPr lang="en-GB"/>
              <a:t>Products and features, ETIM Classification</a:t>
            </a:r>
            <a:endParaRPr lang="en-NL"/>
          </a:p>
        </p:txBody>
      </p:sp>
      <p:graphicFrame>
        <p:nvGraphicFramePr>
          <p:cNvPr id="4" name="Table 3">
            <a:extLst>
              <a:ext uri="{FF2B5EF4-FFF2-40B4-BE49-F238E27FC236}">
                <a16:creationId xmlns:a16="http://schemas.microsoft.com/office/drawing/2014/main" id="{6016E29E-DDE9-15C1-F8C3-8055D5C37ADC}"/>
              </a:ext>
            </a:extLst>
          </p:cNvPr>
          <p:cNvGraphicFramePr>
            <a:graphicFrameLocks noGrp="1"/>
          </p:cNvGraphicFramePr>
          <p:nvPr>
            <p:extLst>
              <p:ext uri="{D42A27DB-BD31-4B8C-83A1-F6EECF244321}">
                <p14:modId xmlns:p14="http://schemas.microsoft.com/office/powerpoint/2010/main" val="381289198"/>
              </p:ext>
            </p:extLst>
          </p:nvPr>
        </p:nvGraphicFramePr>
        <p:xfrm>
          <a:off x="2634128" y="1907069"/>
          <a:ext cx="9279964" cy="3571240"/>
        </p:xfrm>
        <a:graphic>
          <a:graphicData uri="http://schemas.openxmlformats.org/drawingml/2006/table">
            <a:tbl>
              <a:tblPr firstRow="1" bandRow="1">
                <a:tableStyleId>{3B4B98B0-60AC-42C2-AFA5-B58CD77FA1E5}</a:tableStyleId>
              </a:tblPr>
              <a:tblGrid>
                <a:gridCol w="3354077">
                  <a:extLst>
                    <a:ext uri="{9D8B030D-6E8A-4147-A177-3AD203B41FA5}">
                      <a16:colId xmlns:a16="http://schemas.microsoft.com/office/drawing/2014/main" val="1461195051"/>
                    </a:ext>
                  </a:extLst>
                </a:gridCol>
                <a:gridCol w="1661532">
                  <a:extLst>
                    <a:ext uri="{9D8B030D-6E8A-4147-A177-3AD203B41FA5}">
                      <a16:colId xmlns:a16="http://schemas.microsoft.com/office/drawing/2014/main" val="1648718408"/>
                    </a:ext>
                  </a:extLst>
                </a:gridCol>
                <a:gridCol w="1828800">
                  <a:extLst>
                    <a:ext uri="{9D8B030D-6E8A-4147-A177-3AD203B41FA5}">
                      <a16:colId xmlns:a16="http://schemas.microsoft.com/office/drawing/2014/main" val="2031851409"/>
                    </a:ext>
                  </a:extLst>
                </a:gridCol>
                <a:gridCol w="2435555">
                  <a:extLst>
                    <a:ext uri="{9D8B030D-6E8A-4147-A177-3AD203B41FA5}">
                      <a16:colId xmlns:a16="http://schemas.microsoft.com/office/drawing/2014/main" val="1626645745"/>
                    </a:ext>
                  </a:extLst>
                </a:gridCol>
              </a:tblGrid>
              <a:tr h="370840">
                <a:tc>
                  <a:txBody>
                    <a:bodyPr/>
                    <a:lstStyle/>
                    <a:p>
                      <a:r>
                        <a:rPr lang="en-US" b="1"/>
                        <a:t>ETIM Classification</a:t>
                      </a:r>
                      <a:endParaRPr lang="en-NL" b="1"/>
                    </a:p>
                  </a:txBody>
                  <a:tcPr/>
                </a:tc>
                <a:tc>
                  <a:txBody>
                    <a:bodyPr/>
                    <a:lstStyle/>
                    <a:p>
                      <a:r>
                        <a:rPr lang="en-US"/>
                        <a:t>“Brand A”</a:t>
                      </a:r>
                      <a:endParaRPr lang="en-NL"/>
                    </a:p>
                  </a:txBody>
                  <a:tcPr/>
                </a:tc>
                <a:tc>
                  <a:txBody>
                    <a:bodyPr/>
                    <a:lstStyle/>
                    <a:p>
                      <a:r>
                        <a:rPr lang="en-US"/>
                        <a:t>Compatibility</a:t>
                      </a:r>
                      <a:endParaRPr lang="en-NL"/>
                    </a:p>
                  </a:txBody>
                  <a:tcPr/>
                </a:tc>
                <a:tc>
                  <a:txBody>
                    <a:bodyPr/>
                    <a:lstStyle/>
                    <a:p>
                      <a:r>
                        <a:rPr lang="en-US"/>
                        <a:t>Brand “B”</a:t>
                      </a:r>
                      <a:endParaRPr lang="en-NL"/>
                    </a:p>
                  </a:txBody>
                  <a:tcPr/>
                </a:tc>
                <a:extLst>
                  <a:ext uri="{0D108BD9-81ED-4DB2-BD59-A6C34878D82A}">
                    <a16:rowId xmlns:a16="http://schemas.microsoft.com/office/drawing/2014/main" val="2644784242"/>
                  </a:ext>
                </a:extLst>
              </a:tr>
              <a:tr h="370840">
                <a:tc>
                  <a:txBody>
                    <a:bodyPr/>
                    <a:lstStyle/>
                    <a:p>
                      <a:r>
                        <a:rPr lang="en-US" b="1"/>
                        <a:t>Product class EC003064</a:t>
                      </a:r>
                      <a:br>
                        <a:rPr lang="en-US" b="1"/>
                      </a:br>
                      <a:endParaRPr lang="en-NL" b="1"/>
                    </a:p>
                  </a:txBody>
                  <a:tcPr/>
                </a:tc>
                <a:tc>
                  <a:txBody>
                    <a:bodyPr/>
                    <a:lstStyle/>
                    <a:p>
                      <a:r>
                        <a:rPr lang="en-US"/>
                        <a:t>Internal wall brick</a:t>
                      </a:r>
                      <a:endParaRPr lang="en-NL"/>
                    </a:p>
                  </a:txBody>
                  <a:tcPr/>
                </a:tc>
                <a:tc>
                  <a:txBody>
                    <a:bodyPr/>
                    <a:lstStyle/>
                    <a:p>
                      <a:endParaRPr lang="en-NL"/>
                    </a:p>
                  </a:txBody>
                  <a:tcPr/>
                </a:tc>
                <a:tc>
                  <a:txBody>
                    <a:bodyPr/>
                    <a:lstStyle/>
                    <a:p>
                      <a:r>
                        <a:rPr lang="en-US"/>
                        <a:t>Internal wall brick</a:t>
                      </a:r>
                      <a:endParaRPr lang="en-NL"/>
                    </a:p>
                  </a:txBody>
                  <a:tcPr/>
                </a:tc>
                <a:extLst>
                  <a:ext uri="{0D108BD9-81ED-4DB2-BD59-A6C34878D82A}">
                    <a16:rowId xmlns:a16="http://schemas.microsoft.com/office/drawing/2014/main" val="971087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Product description</a:t>
                      </a:r>
                      <a:br>
                        <a:rPr lang="en-US" b="1"/>
                      </a:br>
                      <a:endParaRPr lang="en-NL" b="1"/>
                    </a:p>
                  </a:txBody>
                  <a:tcPr/>
                </a:tc>
                <a:tc>
                  <a:txBody>
                    <a:bodyPr/>
                    <a:lstStyle/>
                    <a:p>
                      <a:r>
                        <a:rPr lang="en-US"/>
                        <a:t>Sand lime brick</a:t>
                      </a:r>
                      <a:endParaRPr lang="en-NL"/>
                    </a:p>
                  </a:txBody>
                  <a:tcPr/>
                </a:tc>
                <a:tc>
                  <a:txBody>
                    <a:bodyPr/>
                    <a:lstStyle/>
                    <a:p>
                      <a:endParaRPr lang="en-NL"/>
                    </a:p>
                  </a:txBody>
                  <a:tcPr/>
                </a:tc>
                <a:tc>
                  <a:txBody>
                    <a:bodyPr/>
                    <a:lstStyle/>
                    <a:p>
                      <a:r>
                        <a:rPr lang="en-US"/>
                        <a:t>Calcium-silicate stone</a:t>
                      </a:r>
                      <a:endParaRPr lang="en-NL"/>
                    </a:p>
                  </a:txBody>
                  <a:tcPr/>
                </a:tc>
                <a:extLst>
                  <a:ext uri="{0D108BD9-81ED-4DB2-BD59-A6C34878D82A}">
                    <a16:rowId xmlns:a16="http://schemas.microsoft.com/office/drawing/2014/main" val="2322743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Width (</a:t>
                      </a:r>
                      <a:r>
                        <a:rPr lang="en-US" sz="1800" b="1" i="0" kern="1200">
                          <a:solidFill>
                            <a:schemeClr val="tx1"/>
                          </a:solidFill>
                          <a:effectLst/>
                          <a:latin typeface="+mn-lt"/>
                          <a:ea typeface="+mn-ea"/>
                          <a:cs typeface="+mn-cs"/>
                        </a:rPr>
                        <a:t>EN 772-16) in mm/inch</a:t>
                      </a:r>
                      <a:br>
                        <a:rPr lang="en-US" b="1"/>
                      </a:br>
                      <a:endParaRPr lang="en-NL" b="1"/>
                    </a:p>
                  </a:txBody>
                  <a:tcPr/>
                </a:tc>
                <a:tc>
                  <a:txBody>
                    <a:bodyPr/>
                    <a:lstStyle/>
                    <a:p>
                      <a:r>
                        <a:rPr lang="en-US"/>
                        <a:t>254 / 10</a:t>
                      </a:r>
                      <a:endParaRPr lang="en-NL"/>
                    </a:p>
                  </a:txBody>
                  <a:tcPr/>
                </a:tc>
                <a:tc>
                  <a:txBody>
                    <a:bodyPr/>
                    <a:lstStyle/>
                    <a:p>
                      <a:endParaRPr lang="en-NL"/>
                    </a:p>
                  </a:txBody>
                  <a:tcPr/>
                </a:tc>
                <a:tc>
                  <a:txBody>
                    <a:bodyPr/>
                    <a:lstStyle/>
                    <a:p>
                      <a:r>
                        <a:rPr lang="en-US"/>
                        <a:t>254 / 10</a:t>
                      </a:r>
                      <a:endParaRPr lang="en-NL"/>
                    </a:p>
                  </a:txBody>
                  <a:tcPr/>
                </a:tc>
                <a:extLst>
                  <a:ext uri="{0D108BD9-81ED-4DB2-BD59-A6C34878D82A}">
                    <a16:rowId xmlns:a16="http://schemas.microsoft.com/office/drawing/2014/main" val="2712717606"/>
                  </a:ext>
                </a:extLst>
              </a:tr>
              <a:tr h="257586">
                <a:tc>
                  <a:txBody>
                    <a:bodyPr/>
                    <a:lstStyle/>
                    <a:p>
                      <a:r>
                        <a:rPr lang="en-US" b="1"/>
                        <a:t>Water absorption (EN-772-21)</a:t>
                      </a:r>
                      <a:endParaRPr lang="en-NL" b="1"/>
                    </a:p>
                  </a:txBody>
                  <a:tcPr/>
                </a:tc>
                <a:tc>
                  <a:txBody>
                    <a:bodyPr/>
                    <a:lstStyle/>
                    <a:p>
                      <a:r>
                        <a:rPr lang="en-US"/>
                        <a:t>1%</a:t>
                      </a:r>
                      <a:br>
                        <a:rPr lang="en-US"/>
                      </a:br>
                      <a:endParaRPr lang="en-NL"/>
                    </a:p>
                  </a:txBody>
                  <a:tcPr/>
                </a:tc>
                <a:tc>
                  <a:txBody>
                    <a:bodyPr/>
                    <a:lstStyle/>
                    <a:p>
                      <a:endParaRPr lang="en-NL"/>
                    </a:p>
                  </a:txBody>
                  <a:tcPr/>
                </a:tc>
                <a:tc>
                  <a:txBody>
                    <a:bodyPr/>
                    <a:lstStyle/>
                    <a:p>
                      <a:r>
                        <a:rPr lang="en-US"/>
                        <a:t>1%</a:t>
                      </a:r>
                      <a:endParaRPr lang="en-NL"/>
                    </a:p>
                  </a:txBody>
                  <a:tcPr/>
                </a:tc>
                <a:extLst>
                  <a:ext uri="{0D108BD9-81ED-4DB2-BD59-A6C34878D82A}">
                    <a16:rowId xmlns:a16="http://schemas.microsoft.com/office/drawing/2014/main" val="1346544947"/>
                  </a:ext>
                </a:extLst>
              </a:tr>
              <a:tr h="257586">
                <a:tc>
                  <a:txBody>
                    <a:bodyPr/>
                    <a:lstStyle/>
                    <a:p>
                      <a:r>
                        <a:rPr lang="en-US" b="1"/>
                        <a:t>Compressive strength (EN 772-2)</a:t>
                      </a:r>
                      <a:br>
                        <a:rPr lang="en-US" b="1"/>
                      </a:br>
                      <a:endParaRPr lang="en-NL" b="1"/>
                    </a:p>
                  </a:txBody>
                  <a:tcPr/>
                </a:tc>
                <a:tc>
                  <a:txBody>
                    <a:bodyPr/>
                    <a:lstStyle/>
                    <a:p>
                      <a:r>
                        <a:rPr lang="en-US"/>
                        <a:t>CS20</a:t>
                      </a:r>
                      <a:endParaRPr lang="en-NL"/>
                    </a:p>
                  </a:txBody>
                  <a:tcPr/>
                </a:tc>
                <a:tc>
                  <a:txBody>
                    <a:bodyPr/>
                    <a:lstStyle/>
                    <a:p>
                      <a:endParaRPr lang="en-NL"/>
                    </a:p>
                  </a:txBody>
                  <a:tcPr/>
                </a:tc>
                <a:tc>
                  <a:txBody>
                    <a:bodyPr/>
                    <a:lstStyle/>
                    <a:p>
                      <a:r>
                        <a:rPr lang="en-US"/>
                        <a:t>CS20</a:t>
                      </a:r>
                      <a:endParaRPr lang="en-NL"/>
                    </a:p>
                  </a:txBody>
                  <a:tcPr/>
                </a:tc>
                <a:extLst>
                  <a:ext uri="{0D108BD9-81ED-4DB2-BD59-A6C34878D82A}">
                    <a16:rowId xmlns:a16="http://schemas.microsoft.com/office/drawing/2014/main" val="3688152520"/>
                  </a:ext>
                </a:extLst>
              </a:tr>
            </a:tbl>
          </a:graphicData>
        </a:graphic>
      </p:graphicFrame>
      <p:sp>
        <p:nvSpPr>
          <p:cNvPr id="12" name="TextBox 11">
            <a:extLst>
              <a:ext uri="{FF2B5EF4-FFF2-40B4-BE49-F238E27FC236}">
                <a16:creationId xmlns:a16="http://schemas.microsoft.com/office/drawing/2014/main" id="{7BE61376-D720-50F0-65EB-5994B91BDC78}"/>
              </a:ext>
            </a:extLst>
          </p:cNvPr>
          <p:cNvSpPr txBox="1"/>
          <p:nvPr/>
        </p:nvSpPr>
        <p:spPr>
          <a:xfrm>
            <a:off x="3714031" y="5713967"/>
            <a:ext cx="4762266" cy="923330"/>
          </a:xfrm>
          <a:prstGeom prst="rect">
            <a:avLst/>
          </a:prstGeom>
          <a:noFill/>
        </p:spPr>
        <p:txBody>
          <a:bodyPr wrap="none" rtlCol="0">
            <a:spAutoFit/>
          </a:bodyPr>
          <a:lstStyle/>
          <a:p>
            <a:r>
              <a:rPr lang="en-US" b="1"/>
              <a:t>Two technically identical products, </a:t>
            </a:r>
            <a:br>
              <a:rPr lang="en-US" b="1"/>
            </a:br>
            <a:r>
              <a:rPr lang="en-US" b="1"/>
              <a:t>Three exactly identical technical characteristics, </a:t>
            </a:r>
            <a:br>
              <a:rPr lang="en-US" b="1"/>
            </a:br>
            <a:r>
              <a:rPr lang="en-US" b="1"/>
              <a:t>Technical compatibility verifiable!</a:t>
            </a:r>
            <a:endParaRPr lang="en-NL" b="1"/>
          </a:p>
        </p:txBody>
      </p:sp>
      <p:pic>
        <p:nvPicPr>
          <p:cNvPr id="6" name="Graphic 5" descr="Checkbox Checked with solid fill">
            <a:extLst>
              <a:ext uri="{FF2B5EF4-FFF2-40B4-BE49-F238E27FC236}">
                <a16:creationId xmlns:a16="http://schemas.microsoft.com/office/drawing/2014/main" id="{B753BC69-7A0B-19B5-B76E-907920E25F1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6915" y="2125677"/>
            <a:ext cx="914400" cy="914400"/>
          </a:xfrm>
          <a:prstGeom prst="rect">
            <a:avLst/>
          </a:prstGeom>
        </p:spPr>
      </p:pic>
      <p:pic>
        <p:nvPicPr>
          <p:cNvPr id="7" name="Graphic 6" descr="Checkbox Checked with solid fill">
            <a:extLst>
              <a:ext uri="{FF2B5EF4-FFF2-40B4-BE49-F238E27FC236}">
                <a16:creationId xmlns:a16="http://schemas.microsoft.com/office/drawing/2014/main" id="{9B01B9FF-79BE-1D19-E26B-8073AEE9C8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6915" y="2769144"/>
            <a:ext cx="914400" cy="914400"/>
          </a:xfrm>
          <a:prstGeom prst="rect">
            <a:avLst/>
          </a:prstGeom>
        </p:spPr>
      </p:pic>
      <p:pic>
        <p:nvPicPr>
          <p:cNvPr id="8" name="Graphic 7" descr="Checkbox Checked with solid fill">
            <a:extLst>
              <a:ext uri="{FF2B5EF4-FFF2-40B4-BE49-F238E27FC236}">
                <a16:creationId xmlns:a16="http://schemas.microsoft.com/office/drawing/2014/main" id="{C25CC03F-E4A7-E351-CBB0-AF21EFA6A0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6915" y="3412611"/>
            <a:ext cx="914400" cy="914400"/>
          </a:xfrm>
          <a:prstGeom prst="rect">
            <a:avLst/>
          </a:prstGeom>
        </p:spPr>
      </p:pic>
      <p:pic>
        <p:nvPicPr>
          <p:cNvPr id="13" name="Graphic 12" descr="Checkbox Checked with solid fill">
            <a:extLst>
              <a:ext uri="{FF2B5EF4-FFF2-40B4-BE49-F238E27FC236}">
                <a16:creationId xmlns:a16="http://schemas.microsoft.com/office/drawing/2014/main" id="{B0F7C39D-DE78-119C-AAA7-F05612ADE6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6915" y="4073008"/>
            <a:ext cx="914400" cy="914400"/>
          </a:xfrm>
          <a:prstGeom prst="rect">
            <a:avLst/>
          </a:prstGeom>
        </p:spPr>
      </p:pic>
      <p:pic>
        <p:nvPicPr>
          <p:cNvPr id="14" name="Graphic 13" descr="Checkbox Checked with solid fill">
            <a:extLst>
              <a:ext uri="{FF2B5EF4-FFF2-40B4-BE49-F238E27FC236}">
                <a16:creationId xmlns:a16="http://schemas.microsoft.com/office/drawing/2014/main" id="{A7F5F537-A73F-C005-84E6-CA58D9846B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6915" y="4699543"/>
            <a:ext cx="914400" cy="914400"/>
          </a:xfrm>
          <a:prstGeom prst="rect">
            <a:avLst/>
          </a:prstGeom>
        </p:spPr>
      </p:pic>
      <p:pic>
        <p:nvPicPr>
          <p:cNvPr id="15" name="Graphic 14" descr="Checkbox Checked with solid fill">
            <a:extLst>
              <a:ext uri="{FF2B5EF4-FFF2-40B4-BE49-F238E27FC236}">
                <a16:creationId xmlns:a16="http://schemas.microsoft.com/office/drawing/2014/main" id="{54BB0C98-661B-9FA0-806E-D0F300E452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34009" y="5430082"/>
            <a:ext cx="1427918" cy="1427918"/>
          </a:xfrm>
          <a:prstGeom prst="rect">
            <a:avLst/>
          </a:prstGeom>
        </p:spPr>
      </p:pic>
      <p:pic>
        <p:nvPicPr>
          <p:cNvPr id="3" name="Afbeelding 12">
            <a:extLst>
              <a:ext uri="{FF2B5EF4-FFF2-40B4-BE49-F238E27FC236}">
                <a16:creationId xmlns:a16="http://schemas.microsoft.com/office/drawing/2014/main" id="{D3FD960C-D716-103E-3E6A-59322B9CF351}"/>
              </a:ext>
            </a:extLst>
          </p:cNvPr>
          <p:cNvPicPr>
            <a:picLocks noChangeAspect="1"/>
          </p:cNvPicPr>
          <p:nvPr/>
        </p:nvPicPr>
        <p:blipFill>
          <a:blip r:embed="rId4"/>
          <a:stretch>
            <a:fillRect/>
          </a:stretch>
        </p:blipFill>
        <p:spPr>
          <a:xfrm>
            <a:off x="0" y="2036103"/>
            <a:ext cx="2524477" cy="1867161"/>
          </a:xfrm>
          <a:prstGeom prst="rect">
            <a:avLst/>
          </a:prstGeom>
        </p:spPr>
      </p:pic>
    </p:spTree>
    <p:extLst>
      <p:ext uri="{BB962C8B-B14F-4D97-AF65-F5344CB8AC3E}">
        <p14:creationId xmlns:p14="http://schemas.microsoft.com/office/powerpoint/2010/main" val="138846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44A5B5-ED2F-AE6D-400D-69FB157E9BD8}"/>
              </a:ext>
            </a:extLst>
          </p:cNvPr>
          <p:cNvSpPr>
            <a:spLocks noGrp="1"/>
          </p:cNvSpPr>
          <p:nvPr>
            <p:ph type="ctrTitle"/>
          </p:nvPr>
        </p:nvSpPr>
        <p:spPr/>
        <p:txBody>
          <a:bodyPr/>
          <a:lstStyle/>
          <a:p>
            <a:r>
              <a:rPr lang="en-US"/>
              <a:t>Use Cases</a:t>
            </a:r>
            <a:endParaRPr lang="en-NL"/>
          </a:p>
        </p:txBody>
      </p:sp>
      <p:sp>
        <p:nvSpPr>
          <p:cNvPr id="4" name="Subtitle 3">
            <a:extLst>
              <a:ext uri="{FF2B5EF4-FFF2-40B4-BE49-F238E27FC236}">
                <a16:creationId xmlns:a16="http://schemas.microsoft.com/office/drawing/2014/main" id="{E064FF0D-BBCC-C279-FD72-D8C7A29FE2AB}"/>
              </a:ext>
            </a:extLst>
          </p:cNvPr>
          <p:cNvSpPr>
            <a:spLocks noGrp="1"/>
          </p:cNvSpPr>
          <p:nvPr>
            <p:ph type="subTitle" idx="1"/>
          </p:nvPr>
        </p:nvSpPr>
        <p:spPr/>
        <p:txBody>
          <a:bodyPr/>
          <a:lstStyle/>
          <a:p>
            <a:endParaRPr lang="en-NL"/>
          </a:p>
        </p:txBody>
      </p:sp>
    </p:spTree>
    <p:extLst>
      <p:ext uri="{BB962C8B-B14F-4D97-AF65-F5344CB8AC3E}">
        <p14:creationId xmlns:p14="http://schemas.microsoft.com/office/powerpoint/2010/main" val="2655221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96122-C3EB-DBF4-0507-9D8533B5A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33688-9CE4-9566-25FA-BAF3EEE712D8}"/>
              </a:ext>
            </a:extLst>
          </p:cNvPr>
          <p:cNvSpPr>
            <a:spLocks noGrp="1"/>
          </p:cNvSpPr>
          <p:nvPr>
            <p:ph type="title"/>
          </p:nvPr>
        </p:nvSpPr>
        <p:spPr/>
        <p:txBody>
          <a:bodyPr/>
          <a:lstStyle/>
          <a:p>
            <a:r>
              <a:rPr lang="en-GB" dirty="0"/>
              <a:t>Standards enable Off-the-shelf Software</a:t>
            </a:r>
          </a:p>
        </p:txBody>
      </p:sp>
      <p:sp>
        <p:nvSpPr>
          <p:cNvPr id="3" name="Content Placeholder 2">
            <a:extLst>
              <a:ext uri="{FF2B5EF4-FFF2-40B4-BE49-F238E27FC236}">
                <a16:creationId xmlns:a16="http://schemas.microsoft.com/office/drawing/2014/main" id="{420F3CBE-D07B-EA6B-0142-73F799B3EE5F}"/>
              </a:ext>
            </a:extLst>
          </p:cNvPr>
          <p:cNvSpPr>
            <a:spLocks noGrp="1"/>
          </p:cNvSpPr>
          <p:nvPr>
            <p:ph idx="1"/>
          </p:nvPr>
        </p:nvSpPr>
        <p:spPr>
          <a:xfrm>
            <a:off x="838200" y="1825625"/>
            <a:ext cx="6019800" cy="4351338"/>
          </a:xfrm>
        </p:spPr>
        <p:txBody>
          <a:bodyPr/>
          <a:lstStyle/>
          <a:p>
            <a:r>
              <a:rPr lang="en-GB" dirty="0"/>
              <a:t>Because file format and data structure is standardized, off-the-shelf software can integrate ETIM data into their solutions: </a:t>
            </a:r>
          </a:p>
          <a:p>
            <a:pPr lvl="1"/>
            <a:r>
              <a:rPr lang="en-GB" dirty="0"/>
              <a:t>Master Data Management (MDM)</a:t>
            </a:r>
          </a:p>
          <a:p>
            <a:pPr lvl="1"/>
            <a:r>
              <a:rPr lang="en-GB" dirty="0"/>
              <a:t>Product Information Management (PIM)</a:t>
            </a:r>
          </a:p>
          <a:p>
            <a:pPr lvl="1"/>
            <a:r>
              <a:rPr lang="en-GB" dirty="0"/>
              <a:t>Ecommerce Platforms (CMS)</a:t>
            </a:r>
          </a:p>
          <a:p>
            <a:pPr lvl="1"/>
            <a:r>
              <a:rPr lang="en-GB" dirty="0"/>
              <a:t>Enterprise Requirement Planning (ERP)</a:t>
            </a:r>
          </a:p>
          <a:p>
            <a:pPr lvl="1"/>
            <a:r>
              <a:rPr lang="en-GB" dirty="0"/>
              <a:t>Building Information Modelling (BIM)</a:t>
            </a:r>
          </a:p>
          <a:p>
            <a:pPr lvl="1"/>
            <a:endParaRPr lang="en-GB" dirty="0"/>
          </a:p>
          <a:p>
            <a:endParaRPr lang="en-GB" dirty="0"/>
          </a:p>
        </p:txBody>
      </p:sp>
      <p:pic>
        <p:nvPicPr>
          <p:cNvPr id="9" name="Picture 8">
            <a:extLst>
              <a:ext uri="{FF2B5EF4-FFF2-40B4-BE49-F238E27FC236}">
                <a16:creationId xmlns:a16="http://schemas.microsoft.com/office/drawing/2014/main" id="{60670F03-DE45-41DA-BA0C-BFF014A63825}"/>
              </a:ext>
            </a:extLst>
          </p:cNvPr>
          <p:cNvPicPr>
            <a:picLocks noChangeAspect="1"/>
          </p:cNvPicPr>
          <p:nvPr/>
        </p:nvPicPr>
        <p:blipFill>
          <a:blip r:embed="rId3"/>
          <a:stretch>
            <a:fillRect/>
          </a:stretch>
        </p:blipFill>
        <p:spPr>
          <a:xfrm>
            <a:off x="7114479" y="1825625"/>
            <a:ext cx="4910254" cy="4220087"/>
          </a:xfrm>
          <a:prstGeom prst="rect">
            <a:avLst/>
          </a:prstGeom>
        </p:spPr>
      </p:pic>
    </p:spTree>
    <p:extLst>
      <p:ext uri="{BB962C8B-B14F-4D97-AF65-F5344CB8AC3E}">
        <p14:creationId xmlns:p14="http://schemas.microsoft.com/office/powerpoint/2010/main" val="390748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A69C-D540-455C-8E66-5B838392FED1}"/>
              </a:ext>
            </a:extLst>
          </p:cNvPr>
          <p:cNvSpPr>
            <a:spLocks noGrp="1"/>
          </p:cNvSpPr>
          <p:nvPr>
            <p:ph type="title"/>
          </p:nvPr>
        </p:nvSpPr>
        <p:spPr/>
        <p:txBody>
          <a:bodyPr/>
          <a:lstStyle/>
          <a:p>
            <a:r>
              <a:rPr lang="en-GB"/>
              <a:t>Automated uploads and search optimization</a:t>
            </a:r>
            <a:endParaRPr lang="en-GB" dirty="0"/>
          </a:p>
        </p:txBody>
      </p:sp>
      <p:sp>
        <p:nvSpPr>
          <p:cNvPr id="3" name="Content Placeholder 2">
            <a:extLst>
              <a:ext uri="{FF2B5EF4-FFF2-40B4-BE49-F238E27FC236}">
                <a16:creationId xmlns:a16="http://schemas.microsoft.com/office/drawing/2014/main" id="{C646C782-21AD-0472-E1BC-781DFD0096A8}"/>
              </a:ext>
            </a:extLst>
          </p:cNvPr>
          <p:cNvSpPr>
            <a:spLocks noGrp="1"/>
          </p:cNvSpPr>
          <p:nvPr>
            <p:ph idx="1"/>
          </p:nvPr>
        </p:nvSpPr>
        <p:spPr>
          <a:xfrm>
            <a:off x="838200" y="3427144"/>
            <a:ext cx="9677400" cy="4351338"/>
          </a:xfrm>
        </p:spPr>
        <p:txBody>
          <a:bodyPr/>
          <a:lstStyle/>
          <a:p>
            <a:endParaRPr lang="en-GB"/>
          </a:p>
          <a:p>
            <a:r>
              <a:rPr lang="en-GB" b="1"/>
              <a:t>Wholesalers need</a:t>
            </a:r>
            <a:r>
              <a:rPr lang="en-GB" dirty="0"/>
              <a:t>:</a:t>
            </a:r>
          </a:p>
          <a:p>
            <a:pPr lvl="1"/>
            <a:r>
              <a:rPr lang="en-GB" dirty="0"/>
              <a:t>Standardized file formats for automation </a:t>
            </a:r>
            <a:r>
              <a:rPr lang="en-GB"/>
              <a:t>of product data uploads.</a:t>
            </a:r>
            <a:endParaRPr lang="en-GB" dirty="0"/>
          </a:p>
          <a:p>
            <a:pPr lvl="1"/>
            <a:r>
              <a:rPr lang="en-GB" dirty="0"/>
              <a:t>Standardized structure for search filters.</a:t>
            </a:r>
          </a:p>
          <a:p>
            <a:pPr lvl="1"/>
            <a:r>
              <a:rPr lang="en-GB" dirty="0"/>
              <a:t>Synonyms to </a:t>
            </a:r>
            <a:r>
              <a:rPr lang="en-GB"/>
              <a:t>serve as </a:t>
            </a:r>
            <a:r>
              <a:rPr lang="en-GB" dirty="0"/>
              <a:t>search key-words.</a:t>
            </a:r>
          </a:p>
          <a:p>
            <a:pPr lvl="1"/>
            <a:endParaRPr lang="en-GB" dirty="0"/>
          </a:p>
          <a:p>
            <a:endParaRPr lang="en-GB" dirty="0"/>
          </a:p>
        </p:txBody>
      </p:sp>
      <p:pic>
        <p:nvPicPr>
          <p:cNvPr id="5" name="Picture 4">
            <a:extLst>
              <a:ext uri="{FF2B5EF4-FFF2-40B4-BE49-F238E27FC236}">
                <a16:creationId xmlns:a16="http://schemas.microsoft.com/office/drawing/2014/main" id="{D962383D-9A75-E842-D6B1-F329D3B4A3A5}"/>
              </a:ext>
            </a:extLst>
          </p:cNvPr>
          <p:cNvPicPr>
            <a:picLocks noChangeAspect="1"/>
          </p:cNvPicPr>
          <p:nvPr/>
        </p:nvPicPr>
        <p:blipFill>
          <a:blip r:embed="rId3"/>
          <a:srcRect l="34476"/>
          <a:stretch>
            <a:fillRect/>
          </a:stretch>
        </p:blipFill>
        <p:spPr>
          <a:xfrm>
            <a:off x="5642517" y="1824517"/>
            <a:ext cx="5635083" cy="819048"/>
          </a:xfrm>
          <a:prstGeom prst="rect">
            <a:avLst/>
          </a:prstGeom>
        </p:spPr>
      </p:pic>
      <p:pic>
        <p:nvPicPr>
          <p:cNvPr id="7" name="Picture 6">
            <a:extLst>
              <a:ext uri="{FF2B5EF4-FFF2-40B4-BE49-F238E27FC236}">
                <a16:creationId xmlns:a16="http://schemas.microsoft.com/office/drawing/2014/main" id="{B47D8D0C-7576-5987-6877-80F0B0F57E04}"/>
              </a:ext>
            </a:extLst>
          </p:cNvPr>
          <p:cNvPicPr>
            <a:picLocks noChangeAspect="1"/>
          </p:cNvPicPr>
          <p:nvPr/>
        </p:nvPicPr>
        <p:blipFill>
          <a:blip r:embed="rId4"/>
          <a:stretch>
            <a:fillRect/>
          </a:stretch>
        </p:blipFill>
        <p:spPr>
          <a:xfrm>
            <a:off x="705429" y="1590133"/>
            <a:ext cx="4628571" cy="1666667"/>
          </a:xfrm>
          <a:prstGeom prst="rect">
            <a:avLst/>
          </a:prstGeom>
        </p:spPr>
      </p:pic>
      <p:sp>
        <p:nvSpPr>
          <p:cNvPr id="4" name="TextBox 3">
            <a:extLst>
              <a:ext uri="{FF2B5EF4-FFF2-40B4-BE49-F238E27FC236}">
                <a16:creationId xmlns:a16="http://schemas.microsoft.com/office/drawing/2014/main" id="{2271A9A6-664E-5B5E-73AC-8C8915F4C36E}"/>
              </a:ext>
            </a:extLst>
          </p:cNvPr>
          <p:cNvSpPr txBox="1"/>
          <p:nvPr/>
        </p:nvSpPr>
        <p:spPr>
          <a:xfrm>
            <a:off x="6357616" y="3337867"/>
            <a:ext cx="3462230" cy="461665"/>
          </a:xfrm>
          <a:prstGeom prst="rect">
            <a:avLst/>
          </a:prstGeom>
          <a:noFill/>
        </p:spPr>
        <p:txBody>
          <a:bodyPr wrap="none" rtlCol="0">
            <a:spAutoFit/>
          </a:bodyPr>
          <a:lstStyle/>
          <a:p>
            <a:r>
              <a:rPr lang="en-US" sz="2400" b="1"/>
              <a:t>2.4 million products !????</a:t>
            </a:r>
            <a:endParaRPr lang="en-NL" sz="2400" b="1"/>
          </a:p>
        </p:txBody>
      </p:sp>
      <p:sp>
        <p:nvSpPr>
          <p:cNvPr id="6" name="Arrow: Right 5">
            <a:extLst>
              <a:ext uri="{FF2B5EF4-FFF2-40B4-BE49-F238E27FC236}">
                <a16:creationId xmlns:a16="http://schemas.microsoft.com/office/drawing/2014/main" id="{0A6FE091-69B9-DEB3-2674-6E223D802391}"/>
              </a:ext>
            </a:extLst>
          </p:cNvPr>
          <p:cNvSpPr/>
          <p:nvPr/>
        </p:nvSpPr>
        <p:spPr>
          <a:xfrm rot="14088507">
            <a:off x="6488293" y="2879935"/>
            <a:ext cx="609600" cy="4616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endParaRPr>
          </a:p>
        </p:txBody>
      </p:sp>
      <p:sp>
        <p:nvSpPr>
          <p:cNvPr id="8" name="Arrow: Right 7">
            <a:extLst>
              <a:ext uri="{FF2B5EF4-FFF2-40B4-BE49-F238E27FC236}">
                <a16:creationId xmlns:a16="http://schemas.microsoft.com/office/drawing/2014/main" id="{A3F0E85F-B839-F469-0746-25179C920572}"/>
              </a:ext>
            </a:extLst>
          </p:cNvPr>
          <p:cNvSpPr/>
          <p:nvPr/>
        </p:nvSpPr>
        <p:spPr>
          <a:xfrm rot="14088507">
            <a:off x="7419627" y="2879935"/>
            <a:ext cx="609600" cy="4616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endParaRPr>
          </a:p>
        </p:txBody>
      </p:sp>
    </p:spTree>
    <p:extLst>
      <p:ext uri="{BB962C8B-B14F-4D97-AF65-F5344CB8AC3E}">
        <p14:creationId xmlns:p14="http://schemas.microsoft.com/office/powerpoint/2010/main" val="33476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indefinite" fill="remove" grpId="0" nodeType="clickEffect">
                                  <p:stCondLst>
                                    <p:cond delay="0"/>
                                  </p:stCondLst>
                                  <p:childTnLst>
                                    <p:animClr clrSpc="rgb" dir="cw">
                                      <p:cBhvr override="childStyle">
                                        <p:cTn id="6" dur="1000" autoRev="1" fill="remove"/>
                                        <p:tgtEl>
                                          <p:spTgt spid="4"/>
                                        </p:tgtEl>
                                        <p:attrNameLst>
                                          <p:attrName>style.color</p:attrName>
                                        </p:attrNameLst>
                                      </p:cBhvr>
                                      <p:to>
                                        <a:schemeClr val="bg1"/>
                                      </p:to>
                                    </p:animClr>
                                    <p:animClr clrSpc="rgb" dir="cw">
                                      <p:cBhvr>
                                        <p:cTn id="7" dur="1000" autoRev="1" fill="remove"/>
                                        <p:tgtEl>
                                          <p:spTgt spid="4"/>
                                        </p:tgtEl>
                                        <p:attrNameLst>
                                          <p:attrName>fillcolor</p:attrName>
                                        </p:attrNameLst>
                                      </p:cBhvr>
                                      <p:to>
                                        <a:schemeClr val="bg1"/>
                                      </p:to>
                                    </p:animClr>
                                    <p:set>
                                      <p:cBhvr>
                                        <p:cTn id="8" dur="1000" autoRev="1" fill="remove"/>
                                        <p:tgtEl>
                                          <p:spTgt spid="4"/>
                                        </p:tgtEl>
                                        <p:attrNameLst>
                                          <p:attrName>fill.type</p:attrName>
                                        </p:attrNameLst>
                                      </p:cBhvr>
                                      <p:to>
                                        <p:strVal val="solid"/>
                                      </p:to>
                                    </p:set>
                                    <p:set>
                                      <p:cBhvr>
                                        <p:cTn id="9" dur="1000" autoRev="1" fill="remove"/>
                                        <p:tgtEl>
                                          <p:spTgt spid="4"/>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1000" autoRev="1" fill="remove"/>
                                        <p:tgtEl>
                                          <p:spTgt spid="8"/>
                                        </p:tgtEl>
                                        <p:attrNameLst>
                                          <p:attrName>style.color</p:attrName>
                                        </p:attrNameLst>
                                      </p:cBhvr>
                                      <p:to>
                                        <a:schemeClr val="bg1"/>
                                      </p:to>
                                    </p:animClr>
                                    <p:animClr clrSpc="rgb" dir="cw">
                                      <p:cBhvr>
                                        <p:cTn id="12" dur="1000" autoRev="1" fill="remove"/>
                                        <p:tgtEl>
                                          <p:spTgt spid="8"/>
                                        </p:tgtEl>
                                        <p:attrNameLst>
                                          <p:attrName>fillcolor</p:attrName>
                                        </p:attrNameLst>
                                      </p:cBhvr>
                                      <p:to>
                                        <a:schemeClr val="bg1"/>
                                      </p:to>
                                    </p:animClr>
                                    <p:set>
                                      <p:cBhvr>
                                        <p:cTn id="13" dur="1000" autoRev="1" fill="remove"/>
                                        <p:tgtEl>
                                          <p:spTgt spid="8"/>
                                        </p:tgtEl>
                                        <p:attrNameLst>
                                          <p:attrName>fill.type</p:attrName>
                                        </p:attrNameLst>
                                      </p:cBhvr>
                                      <p:to>
                                        <p:strVal val="solid"/>
                                      </p:to>
                                    </p:set>
                                    <p:set>
                                      <p:cBhvr>
                                        <p:cTn id="14" dur="1000" autoRev="1" fill="remove"/>
                                        <p:tgtEl>
                                          <p:spTgt spid="8"/>
                                        </p:tgtEl>
                                        <p:attrNameLst>
                                          <p:attrName>fill.on</p:attrName>
                                        </p:attrNameLst>
                                      </p:cBhvr>
                                      <p:to>
                                        <p:strVal val="true"/>
                                      </p:to>
                                    </p:set>
                                  </p:childTnLst>
                                </p:cTn>
                              </p:par>
                              <p:par>
                                <p:cTn id="15" presetID="27" presetClass="emph" presetSubtype="0" repeatCount="3000" fill="remove" grpId="0" nodeType="withEffect">
                                  <p:stCondLst>
                                    <p:cond delay="0"/>
                                  </p:stCondLst>
                                  <p:childTnLst>
                                    <p:animClr clrSpc="rgb" dir="cw">
                                      <p:cBhvr override="childStyle">
                                        <p:cTn id="16" dur="1000" autoRev="1" fill="remove"/>
                                        <p:tgtEl>
                                          <p:spTgt spid="6"/>
                                        </p:tgtEl>
                                        <p:attrNameLst>
                                          <p:attrName>style.color</p:attrName>
                                        </p:attrNameLst>
                                      </p:cBhvr>
                                      <p:to>
                                        <a:schemeClr val="bg1"/>
                                      </p:to>
                                    </p:animClr>
                                    <p:animClr clrSpc="rgb" dir="cw">
                                      <p:cBhvr>
                                        <p:cTn id="17" dur="1000" autoRev="1" fill="remove"/>
                                        <p:tgtEl>
                                          <p:spTgt spid="6"/>
                                        </p:tgtEl>
                                        <p:attrNameLst>
                                          <p:attrName>fillcolor</p:attrName>
                                        </p:attrNameLst>
                                      </p:cBhvr>
                                      <p:to>
                                        <a:schemeClr val="bg1"/>
                                      </p:to>
                                    </p:animClr>
                                    <p:set>
                                      <p:cBhvr>
                                        <p:cTn id="18" dur="1000" autoRev="1" fill="remove"/>
                                        <p:tgtEl>
                                          <p:spTgt spid="6"/>
                                        </p:tgtEl>
                                        <p:attrNameLst>
                                          <p:attrName>fill.type</p:attrName>
                                        </p:attrNameLst>
                                      </p:cBhvr>
                                      <p:to>
                                        <p:strVal val="solid"/>
                                      </p:to>
                                    </p:set>
                                    <p:set>
                                      <p:cBhvr>
                                        <p:cTn id="19" dur="100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1516-A45E-AA97-1AB4-F5B968E99D2A}"/>
              </a:ext>
            </a:extLst>
          </p:cNvPr>
          <p:cNvSpPr>
            <a:spLocks noGrp="1"/>
          </p:cNvSpPr>
          <p:nvPr>
            <p:ph type="title"/>
          </p:nvPr>
        </p:nvSpPr>
        <p:spPr/>
        <p:txBody>
          <a:bodyPr/>
          <a:lstStyle/>
          <a:p>
            <a:r>
              <a:rPr lang="en-GB" dirty="0" err="1"/>
              <a:t>Datapooling</a:t>
            </a:r>
            <a:endParaRPr lang="en-NL" dirty="0"/>
          </a:p>
        </p:txBody>
      </p:sp>
      <p:sp>
        <p:nvSpPr>
          <p:cNvPr id="50" name="Content Placeholder 1">
            <a:extLst>
              <a:ext uri="{FF2B5EF4-FFF2-40B4-BE49-F238E27FC236}">
                <a16:creationId xmlns:a16="http://schemas.microsoft.com/office/drawing/2014/main" id="{D90BAC36-D581-9A61-8746-288FAA57816B}"/>
              </a:ext>
            </a:extLst>
          </p:cNvPr>
          <p:cNvSpPr txBox="1">
            <a:spLocks/>
          </p:cNvSpPr>
          <p:nvPr/>
        </p:nvSpPr>
        <p:spPr>
          <a:xfrm>
            <a:off x="1035907" y="1385307"/>
            <a:ext cx="10515600" cy="47396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1A70B8"/>
              </a:buClr>
              <a:buSzPct val="120000"/>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A70B8"/>
              </a:buClr>
              <a:buSzPct val="7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A70B8"/>
              </a:buClr>
              <a:buSzPct val="7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1A70B8"/>
              </a:buClr>
              <a:buSzPct val="70000"/>
              <a:buFont typeface="Courier New"/>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A70B8"/>
              </a:buClr>
              <a:buSzPct val="70000"/>
              <a:buFont typeface="Courier New"/>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1A70B8"/>
              </a:buClr>
              <a:buSzPct val="120000"/>
              <a:buFont typeface="Arial" panose="020B0604020202020204" pitchFamily="34" charset="0"/>
              <a:buChar char="•"/>
              <a:tabLst/>
              <a:defRPr/>
            </a:pPr>
            <a:r>
              <a:rPr lang="nl-NL" sz="2000" dirty="0">
                <a:solidFill>
                  <a:srgbClr val="000000"/>
                </a:solidFill>
                <a:latin typeface="Soleil" panose="02000503030000020004" pitchFamily="50" charset="0"/>
              </a:rPr>
              <a:t>Datapooling: </a:t>
            </a:r>
            <a:r>
              <a:rPr lang="nl-NL" sz="2000" dirty="0" err="1">
                <a:solidFill>
                  <a:srgbClr val="000000"/>
                </a:solidFill>
                <a:latin typeface="Soleil" panose="02000503030000020004" pitchFamily="50" charset="0"/>
              </a:rPr>
              <a:t>Only</a:t>
            </a:r>
            <a:r>
              <a:rPr lang="nl-NL" sz="2000" dirty="0">
                <a:solidFill>
                  <a:srgbClr val="000000"/>
                </a:solidFill>
                <a:latin typeface="Soleil" panose="02000503030000020004" pitchFamily="50" charset="0"/>
              </a:rPr>
              <a:t> 1 upload</a:t>
            </a:r>
            <a:r>
              <a:rPr kumimoji="0" lang="nl-NL" sz="2000" b="0" i="0" u="none" strike="noStrike" kern="1200" cap="none" spc="0" normalizeH="0" baseline="0" noProof="0" dirty="0">
                <a:ln>
                  <a:noFill/>
                </a:ln>
                <a:solidFill>
                  <a:srgbClr val="000000"/>
                </a:solidFill>
                <a:effectLst/>
                <a:uLnTx/>
                <a:uFillTx/>
                <a:latin typeface="Soleil" panose="02000503030000020004" pitchFamily="50" charset="0"/>
              </a:rPr>
              <a:t>, </a:t>
            </a:r>
            <a:r>
              <a:rPr kumimoji="0" lang="nl-NL" sz="2000" b="0" i="0" u="none" strike="noStrike" kern="1200" cap="none" spc="0" normalizeH="0" baseline="0" noProof="0" dirty="0" err="1">
                <a:ln>
                  <a:noFill/>
                </a:ln>
                <a:solidFill>
                  <a:srgbClr val="000000"/>
                </a:solidFill>
                <a:effectLst/>
                <a:uLnTx/>
                <a:uFillTx/>
                <a:latin typeface="Soleil" panose="02000503030000020004" pitchFamily="50" charset="0"/>
              </a:rPr>
              <a:t>only</a:t>
            </a:r>
            <a:r>
              <a:rPr kumimoji="0" lang="nl-NL" sz="2000" b="0" i="0" u="none" strike="noStrike" kern="1200" cap="none" spc="0" normalizeH="0" baseline="0" noProof="0" dirty="0">
                <a:ln>
                  <a:noFill/>
                </a:ln>
                <a:solidFill>
                  <a:srgbClr val="000000"/>
                </a:solidFill>
                <a:effectLst/>
                <a:uLnTx/>
                <a:uFillTx/>
                <a:latin typeface="Soleil" panose="02000503030000020004" pitchFamily="50" charset="0"/>
              </a:rPr>
              <a:t> 1 download</a:t>
            </a:r>
          </a:p>
          <a:p>
            <a:pPr marL="457200" marR="0" lvl="0" indent="-457200" algn="l" defTabSz="914400" rtl="0" eaLnBrk="1" fontAlgn="auto" latinLnBrk="0" hangingPunct="1">
              <a:lnSpc>
                <a:spcPct val="90000"/>
              </a:lnSpc>
              <a:spcBef>
                <a:spcPts val="1000"/>
              </a:spcBef>
              <a:spcAft>
                <a:spcPts val="0"/>
              </a:spcAft>
              <a:buClr>
                <a:srgbClr val="1A70B8"/>
              </a:buClr>
              <a:buSzPct val="120000"/>
              <a:buFont typeface="Arial" panose="020B0604020202020204" pitchFamily="34" charset="0"/>
              <a:buChar char="•"/>
              <a:tabLst/>
              <a:defRPr/>
            </a:pPr>
            <a:r>
              <a:rPr lang="nl-NL" sz="2000" dirty="0">
                <a:solidFill>
                  <a:srgbClr val="000000"/>
                </a:solidFill>
                <a:latin typeface="Soleil" panose="02000503030000020004" pitchFamily="50" charset="0"/>
              </a:rPr>
              <a:t>Single source of </a:t>
            </a:r>
            <a:r>
              <a:rPr lang="nl-NL" sz="2000" dirty="0" err="1">
                <a:solidFill>
                  <a:srgbClr val="000000"/>
                </a:solidFill>
                <a:latin typeface="Soleil" panose="02000503030000020004" pitchFamily="50" charset="0"/>
              </a:rPr>
              <a:t>truth</a:t>
            </a:r>
            <a:r>
              <a:rPr lang="nl-NL" sz="2000" dirty="0">
                <a:solidFill>
                  <a:srgbClr val="000000"/>
                </a:solidFill>
                <a:latin typeface="Soleil" panose="02000503030000020004" pitchFamily="50" charset="0"/>
              </a:rPr>
              <a:t> (</a:t>
            </a:r>
            <a:r>
              <a:rPr lang="nl-NL" sz="2000" dirty="0" err="1">
                <a:solidFill>
                  <a:srgbClr val="000000"/>
                </a:solidFill>
                <a:latin typeface="Soleil" panose="02000503030000020004" pitchFamily="50" charset="0"/>
              </a:rPr>
              <a:t>the</a:t>
            </a:r>
            <a:r>
              <a:rPr lang="nl-NL" sz="2000" dirty="0">
                <a:solidFill>
                  <a:srgbClr val="000000"/>
                </a:solidFill>
                <a:latin typeface="Soleil" panose="02000503030000020004" pitchFamily="50" charset="0"/>
              </a:rPr>
              <a:t> </a:t>
            </a:r>
            <a:r>
              <a:rPr lang="nl-NL" sz="2000" dirty="0" err="1">
                <a:solidFill>
                  <a:srgbClr val="000000"/>
                </a:solidFill>
                <a:latin typeface="Soleil" panose="02000503030000020004" pitchFamily="50" charset="0"/>
              </a:rPr>
              <a:t>manufacturer</a:t>
            </a:r>
            <a:r>
              <a:rPr lang="nl-NL" sz="2000" dirty="0">
                <a:solidFill>
                  <a:srgbClr val="000000"/>
                </a:solidFill>
                <a:latin typeface="Soleil" panose="02000503030000020004" pitchFamily="50" charset="0"/>
              </a:rPr>
              <a:t>)</a:t>
            </a:r>
            <a:r>
              <a:rPr kumimoji="0" lang="nl-NL" sz="2000" b="0" i="0" u="none" strike="noStrike" kern="1200" cap="none" spc="0" normalizeH="0" baseline="0" noProof="0" dirty="0">
                <a:ln>
                  <a:noFill/>
                </a:ln>
                <a:solidFill>
                  <a:srgbClr val="000000"/>
                </a:solidFill>
                <a:effectLst/>
                <a:uLnTx/>
                <a:uFillTx/>
                <a:latin typeface="Soleil" panose="02000503030000020004" pitchFamily="50" charset="0"/>
              </a:rPr>
              <a:t>.</a:t>
            </a:r>
          </a:p>
          <a:p>
            <a:pPr marL="457200" marR="0" lvl="0" indent="-457200" algn="l" defTabSz="914400" rtl="0" eaLnBrk="1" fontAlgn="auto" latinLnBrk="0" hangingPunct="1">
              <a:lnSpc>
                <a:spcPct val="90000"/>
              </a:lnSpc>
              <a:spcBef>
                <a:spcPts val="1000"/>
              </a:spcBef>
              <a:spcAft>
                <a:spcPts val="0"/>
              </a:spcAft>
              <a:buClr>
                <a:srgbClr val="1A70B8"/>
              </a:buClr>
              <a:buSzPct val="120000"/>
              <a:buFont typeface="Arial" panose="020B0604020202020204" pitchFamily="34" charset="0"/>
              <a:buChar char="•"/>
              <a:tabLst/>
              <a:defRPr/>
            </a:pPr>
            <a:r>
              <a:rPr kumimoji="0" lang="nl-NL" sz="2000" b="0" i="0" u="none" strike="noStrike" kern="1200" cap="none" spc="0" normalizeH="0" baseline="0" noProof="0" dirty="0">
                <a:ln>
                  <a:noFill/>
                </a:ln>
                <a:solidFill>
                  <a:srgbClr val="000000"/>
                </a:solidFill>
                <a:effectLst/>
                <a:uLnTx/>
                <a:uFillTx/>
                <a:latin typeface="Soleil" panose="02000503030000020004" pitchFamily="50" charset="0"/>
              </a:rPr>
              <a:t>Query </a:t>
            </a:r>
            <a:r>
              <a:rPr kumimoji="0" lang="nl-NL" sz="2000" b="0" i="0" u="none" strike="noStrike" kern="1200" cap="none" spc="0" normalizeH="0" baseline="0" noProof="0" dirty="0" err="1">
                <a:ln>
                  <a:noFill/>
                </a:ln>
                <a:solidFill>
                  <a:srgbClr val="000000"/>
                </a:solidFill>
                <a:effectLst/>
                <a:uLnTx/>
                <a:uFillTx/>
                <a:latin typeface="Soleil" panose="02000503030000020004" pitchFamily="50" charset="0"/>
              </a:rPr>
              <a:t>the</a:t>
            </a:r>
            <a:r>
              <a:rPr kumimoji="0" lang="nl-NL" sz="2000" b="0" i="0" u="none" strike="noStrike" kern="1200" cap="none" spc="0" normalizeH="0" baseline="0" noProof="0" dirty="0">
                <a:ln>
                  <a:noFill/>
                </a:ln>
                <a:solidFill>
                  <a:srgbClr val="000000"/>
                </a:solidFill>
                <a:effectLst/>
                <a:uLnTx/>
                <a:uFillTx/>
                <a:latin typeface="Soleil" panose="02000503030000020004" pitchFamily="50" charset="0"/>
              </a:rPr>
              <a:t> </a:t>
            </a:r>
            <a:r>
              <a:rPr kumimoji="0" lang="nl-NL" sz="2000" b="0" i="0" u="none" strike="noStrike" kern="1200" cap="none" spc="0" normalizeH="0" baseline="0" noProof="0" dirty="0" err="1">
                <a:ln>
                  <a:noFill/>
                </a:ln>
                <a:solidFill>
                  <a:srgbClr val="000000"/>
                </a:solidFill>
                <a:effectLst/>
                <a:uLnTx/>
                <a:uFillTx/>
                <a:latin typeface="Soleil" panose="02000503030000020004" pitchFamily="50" charset="0"/>
              </a:rPr>
              <a:t>entire</a:t>
            </a:r>
            <a:r>
              <a:rPr kumimoji="0" lang="nl-NL" sz="2000" b="0" i="0" u="none" strike="noStrike" kern="1200" cap="none" spc="0" normalizeH="0" baseline="0" noProof="0" dirty="0">
                <a:ln>
                  <a:noFill/>
                </a:ln>
                <a:solidFill>
                  <a:srgbClr val="000000"/>
                </a:solidFill>
                <a:effectLst/>
                <a:uLnTx/>
                <a:uFillTx/>
                <a:latin typeface="Soleil" panose="02000503030000020004" pitchFamily="50" charset="0"/>
              </a:rPr>
              <a:t> range of a country.</a:t>
            </a:r>
          </a:p>
        </p:txBody>
      </p:sp>
      <p:sp>
        <p:nvSpPr>
          <p:cNvPr id="51" name="Oval 50">
            <a:extLst>
              <a:ext uri="{FF2B5EF4-FFF2-40B4-BE49-F238E27FC236}">
                <a16:creationId xmlns:a16="http://schemas.microsoft.com/office/drawing/2014/main" id="{D495397B-1060-43D6-3E27-F422D2DAAE36}"/>
              </a:ext>
            </a:extLst>
          </p:cNvPr>
          <p:cNvSpPr/>
          <p:nvPr/>
        </p:nvSpPr>
        <p:spPr>
          <a:xfrm>
            <a:off x="2812869"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52" name="Oval 51">
            <a:extLst>
              <a:ext uri="{FF2B5EF4-FFF2-40B4-BE49-F238E27FC236}">
                <a16:creationId xmlns:a16="http://schemas.microsoft.com/office/drawing/2014/main" id="{201ECC9D-57E2-A8B7-C40A-CE66FE5D8D1C}"/>
              </a:ext>
            </a:extLst>
          </p:cNvPr>
          <p:cNvSpPr/>
          <p:nvPr/>
        </p:nvSpPr>
        <p:spPr>
          <a:xfrm>
            <a:off x="3779520"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53" name="Oval 52">
            <a:extLst>
              <a:ext uri="{FF2B5EF4-FFF2-40B4-BE49-F238E27FC236}">
                <a16:creationId xmlns:a16="http://schemas.microsoft.com/office/drawing/2014/main" id="{4FC51434-FB01-2170-F406-BAC01E6719DB}"/>
              </a:ext>
            </a:extLst>
          </p:cNvPr>
          <p:cNvSpPr/>
          <p:nvPr/>
        </p:nvSpPr>
        <p:spPr>
          <a:xfrm>
            <a:off x="4746171"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54" name="Oval 53">
            <a:extLst>
              <a:ext uri="{FF2B5EF4-FFF2-40B4-BE49-F238E27FC236}">
                <a16:creationId xmlns:a16="http://schemas.microsoft.com/office/drawing/2014/main" id="{5EB009DD-B246-0242-7C2E-2EB7583F25CA}"/>
              </a:ext>
            </a:extLst>
          </p:cNvPr>
          <p:cNvSpPr/>
          <p:nvPr/>
        </p:nvSpPr>
        <p:spPr>
          <a:xfrm>
            <a:off x="5712822"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M</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55" name="Oval 54">
            <a:extLst>
              <a:ext uri="{FF2B5EF4-FFF2-40B4-BE49-F238E27FC236}">
                <a16:creationId xmlns:a16="http://schemas.microsoft.com/office/drawing/2014/main" id="{521F3690-CCA5-DDD9-B9FF-40029303F09C}"/>
              </a:ext>
            </a:extLst>
          </p:cNvPr>
          <p:cNvSpPr/>
          <p:nvPr/>
        </p:nvSpPr>
        <p:spPr>
          <a:xfrm>
            <a:off x="6679473"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56" name="Oval 55">
            <a:extLst>
              <a:ext uri="{FF2B5EF4-FFF2-40B4-BE49-F238E27FC236}">
                <a16:creationId xmlns:a16="http://schemas.microsoft.com/office/drawing/2014/main" id="{29547596-E5DD-4971-3113-5D593F0B37DA}"/>
              </a:ext>
            </a:extLst>
          </p:cNvPr>
          <p:cNvSpPr/>
          <p:nvPr/>
        </p:nvSpPr>
        <p:spPr>
          <a:xfrm>
            <a:off x="7646124"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57" name="Oval 56">
            <a:extLst>
              <a:ext uri="{FF2B5EF4-FFF2-40B4-BE49-F238E27FC236}">
                <a16:creationId xmlns:a16="http://schemas.microsoft.com/office/drawing/2014/main" id="{BAD6C45A-33DA-2D9B-CDC0-85196F78C808}"/>
              </a:ext>
            </a:extLst>
          </p:cNvPr>
          <p:cNvSpPr/>
          <p:nvPr/>
        </p:nvSpPr>
        <p:spPr>
          <a:xfrm>
            <a:off x="8612775"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58" name="Oval 57">
            <a:extLst>
              <a:ext uri="{FF2B5EF4-FFF2-40B4-BE49-F238E27FC236}">
                <a16:creationId xmlns:a16="http://schemas.microsoft.com/office/drawing/2014/main" id="{477607DE-51C8-C6BC-EB77-050FB7F8C252}"/>
              </a:ext>
            </a:extLst>
          </p:cNvPr>
          <p:cNvSpPr/>
          <p:nvPr/>
        </p:nvSpPr>
        <p:spPr>
          <a:xfrm>
            <a:off x="9579429" y="2818652"/>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M</a:t>
            </a:r>
          </a:p>
        </p:txBody>
      </p:sp>
      <p:sp>
        <p:nvSpPr>
          <p:cNvPr id="59" name="Oval 58">
            <a:extLst>
              <a:ext uri="{FF2B5EF4-FFF2-40B4-BE49-F238E27FC236}">
                <a16:creationId xmlns:a16="http://schemas.microsoft.com/office/drawing/2014/main" id="{7C318D80-84C7-FEC3-3B05-DE7456927DA4}"/>
              </a:ext>
            </a:extLst>
          </p:cNvPr>
          <p:cNvSpPr/>
          <p:nvPr/>
        </p:nvSpPr>
        <p:spPr>
          <a:xfrm>
            <a:off x="3287347" y="4477061"/>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W</a:t>
            </a:r>
          </a:p>
        </p:txBody>
      </p:sp>
      <p:sp>
        <p:nvSpPr>
          <p:cNvPr id="60" name="Oval 59">
            <a:extLst>
              <a:ext uri="{FF2B5EF4-FFF2-40B4-BE49-F238E27FC236}">
                <a16:creationId xmlns:a16="http://schemas.microsoft.com/office/drawing/2014/main" id="{961AF8AD-2FB0-7B8F-14DD-4EE8F086FEE8}"/>
              </a:ext>
            </a:extLst>
          </p:cNvPr>
          <p:cNvSpPr/>
          <p:nvPr/>
        </p:nvSpPr>
        <p:spPr>
          <a:xfrm>
            <a:off x="4257650" y="4477061"/>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W</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61" name="Oval 60">
            <a:extLst>
              <a:ext uri="{FF2B5EF4-FFF2-40B4-BE49-F238E27FC236}">
                <a16:creationId xmlns:a16="http://schemas.microsoft.com/office/drawing/2014/main" id="{6C5CCFE2-D8E5-3A26-4209-F9C4A7D7629B}"/>
              </a:ext>
            </a:extLst>
          </p:cNvPr>
          <p:cNvSpPr/>
          <p:nvPr/>
        </p:nvSpPr>
        <p:spPr>
          <a:xfrm>
            <a:off x="5227953" y="4477061"/>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W</a:t>
            </a:r>
          </a:p>
        </p:txBody>
      </p:sp>
      <p:sp>
        <p:nvSpPr>
          <p:cNvPr id="62" name="Oval 61">
            <a:extLst>
              <a:ext uri="{FF2B5EF4-FFF2-40B4-BE49-F238E27FC236}">
                <a16:creationId xmlns:a16="http://schemas.microsoft.com/office/drawing/2014/main" id="{2F5E6F41-11D0-43CB-DD49-C133392CD5AA}"/>
              </a:ext>
            </a:extLst>
          </p:cNvPr>
          <p:cNvSpPr/>
          <p:nvPr/>
        </p:nvSpPr>
        <p:spPr>
          <a:xfrm>
            <a:off x="7168559" y="4477061"/>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W</a:t>
            </a:r>
          </a:p>
        </p:txBody>
      </p:sp>
      <p:sp>
        <p:nvSpPr>
          <p:cNvPr id="63" name="Oval 62">
            <a:extLst>
              <a:ext uri="{FF2B5EF4-FFF2-40B4-BE49-F238E27FC236}">
                <a16:creationId xmlns:a16="http://schemas.microsoft.com/office/drawing/2014/main" id="{3452FD08-612A-B199-A92F-8FC01504F15E}"/>
              </a:ext>
            </a:extLst>
          </p:cNvPr>
          <p:cNvSpPr/>
          <p:nvPr/>
        </p:nvSpPr>
        <p:spPr>
          <a:xfrm>
            <a:off x="9109166" y="4477061"/>
            <a:ext cx="461554" cy="418012"/>
          </a:xfrm>
          <a:prstGeom prst="ellipse">
            <a:avLst/>
          </a:prstGeom>
          <a:solidFill>
            <a:srgbClr val="0082BA"/>
          </a:solidFill>
          <a:ln w="12700" cap="flat" cmpd="sng" algn="ctr">
            <a:solidFill>
              <a:srgbClr val="7CA3D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W</a:t>
            </a:r>
          </a:p>
        </p:txBody>
      </p:sp>
      <p:sp>
        <p:nvSpPr>
          <p:cNvPr id="64" name="Oval 63">
            <a:extLst>
              <a:ext uri="{FF2B5EF4-FFF2-40B4-BE49-F238E27FC236}">
                <a16:creationId xmlns:a16="http://schemas.microsoft.com/office/drawing/2014/main" id="{2DDCD6A2-9308-7C3C-213F-616BC9554747}"/>
              </a:ext>
            </a:extLst>
          </p:cNvPr>
          <p:cNvSpPr/>
          <p:nvPr/>
        </p:nvSpPr>
        <p:spPr>
          <a:xfrm>
            <a:off x="4710927" y="5744988"/>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C</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65" name="Oval 64">
            <a:extLst>
              <a:ext uri="{FF2B5EF4-FFF2-40B4-BE49-F238E27FC236}">
                <a16:creationId xmlns:a16="http://schemas.microsoft.com/office/drawing/2014/main" id="{76449DFE-287B-30C4-B61C-A728F7F0D55B}"/>
              </a:ext>
            </a:extLst>
          </p:cNvPr>
          <p:cNvSpPr/>
          <p:nvPr/>
        </p:nvSpPr>
        <p:spPr>
          <a:xfrm>
            <a:off x="3735465" y="5744988"/>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C</a:t>
            </a:r>
          </a:p>
        </p:txBody>
      </p:sp>
      <p:sp>
        <p:nvSpPr>
          <p:cNvPr id="66" name="Oval 65">
            <a:extLst>
              <a:ext uri="{FF2B5EF4-FFF2-40B4-BE49-F238E27FC236}">
                <a16:creationId xmlns:a16="http://schemas.microsoft.com/office/drawing/2014/main" id="{0C3A276C-BE84-6B3E-3D00-6129E0FE8EDF}"/>
              </a:ext>
            </a:extLst>
          </p:cNvPr>
          <p:cNvSpPr/>
          <p:nvPr/>
        </p:nvSpPr>
        <p:spPr>
          <a:xfrm>
            <a:off x="6661851" y="5744988"/>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C</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67" name="Oval 66">
            <a:extLst>
              <a:ext uri="{FF2B5EF4-FFF2-40B4-BE49-F238E27FC236}">
                <a16:creationId xmlns:a16="http://schemas.microsoft.com/office/drawing/2014/main" id="{89B3D607-5947-FA30-A0D7-9702651944DE}"/>
              </a:ext>
            </a:extLst>
          </p:cNvPr>
          <p:cNvSpPr/>
          <p:nvPr/>
        </p:nvSpPr>
        <p:spPr>
          <a:xfrm>
            <a:off x="7637313" y="5744988"/>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C</a:t>
            </a:r>
          </a:p>
        </p:txBody>
      </p:sp>
      <p:sp>
        <p:nvSpPr>
          <p:cNvPr id="68" name="Oval 67">
            <a:extLst>
              <a:ext uri="{FF2B5EF4-FFF2-40B4-BE49-F238E27FC236}">
                <a16:creationId xmlns:a16="http://schemas.microsoft.com/office/drawing/2014/main" id="{BB6C8404-6AB4-D3D8-EB0D-669789F4368B}"/>
              </a:ext>
            </a:extLst>
          </p:cNvPr>
          <p:cNvSpPr/>
          <p:nvPr/>
        </p:nvSpPr>
        <p:spPr>
          <a:xfrm>
            <a:off x="8612775" y="5744988"/>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srgbClr val="FFFFFF"/>
                </a:solidFill>
                <a:latin typeface="Soleil" panose="02000503030000020004" pitchFamily="50" charset="0"/>
              </a:rPr>
              <a:t>C</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69" name="Oval 68">
            <a:extLst>
              <a:ext uri="{FF2B5EF4-FFF2-40B4-BE49-F238E27FC236}">
                <a16:creationId xmlns:a16="http://schemas.microsoft.com/office/drawing/2014/main" id="{ADCFE290-AE0E-35FC-9B25-AB84CB1BEE46}"/>
              </a:ext>
            </a:extLst>
          </p:cNvPr>
          <p:cNvSpPr/>
          <p:nvPr/>
        </p:nvSpPr>
        <p:spPr>
          <a:xfrm>
            <a:off x="8138862" y="4477061"/>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W</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70" name="Oval 69">
            <a:extLst>
              <a:ext uri="{FF2B5EF4-FFF2-40B4-BE49-F238E27FC236}">
                <a16:creationId xmlns:a16="http://schemas.microsoft.com/office/drawing/2014/main" id="{CE14E832-BC24-0691-1463-11D26C9FD8AB}"/>
              </a:ext>
            </a:extLst>
          </p:cNvPr>
          <p:cNvSpPr/>
          <p:nvPr/>
        </p:nvSpPr>
        <p:spPr>
          <a:xfrm>
            <a:off x="6198256" y="4477061"/>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latin typeface="Soleil" panose="02000503030000020004" pitchFamily="50" charset="0"/>
              </a:rPr>
              <a:t>W</a:t>
            </a:r>
            <a:endParaRPr kumimoji="0" lang="nl-NL" sz="1800" b="0" i="0" u="none" strike="noStrike" kern="0" cap="none" spc="0" normalizeH="0" baseline="0" noProof="0" dirty="0">
              <a:ln>
                <a:noFill/>
              </a:ln>
              <a:solidFill>
                <a:srgbClr val="FFFFFF"/>
              </a:solidFill>
              <a:effectLst/>
              <a:uLnTx/>
              <a:uFillTx/>
              <a:latin typeface="Soleil" panose="02000503030000020004" pitchFamily="50" charset="0"/>
            </a:endParaRPr>
          </a:p>
        </p:txBody>
      </p:sp>
      <p:sp>
        <p:nvSpPr>
          <p:cNvPr id="71" name="Oval 70">
            <a:extLst>
              <a:ext uri="{FF2B5EF4-FFF2-40B4-BE49-F238E27FC236}">
                <a16:creationId xmlns:a16="http://schemas.microsoft.com/office/drawing/2014/main" id="{12AEC079-BB48-4097-873E-582F93926AAC}"/>
              </a:ext>
            </a:extLst>
          </p:cNvPr>
          <p:cNvSpPr/>
          <p:nvPr/>
        </p:nvSpPr>
        <p:spPr>
          <a:xfrm>
            <a:off x="5686389" y="5744988"/>
            <a:ext cx="461554" cy="418012"/>
          </a:xfrm>
          <a:prstGeom prst="ellipse">
            <a:avLst/>
          </a:prstGeom>
          <a:solidFill>
            <a:srgbClr val="0082BA"/>
          </a:solidFill>
          <a:ln w="12700" cap="flat" cmpd="sng" algn="ctr">
            <a:solidFill>
              <a:srgbClr val="0082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C</a:t>
            </a:r>
          </a:p>
        </p:txBody>
      </p:sp>
      <p:pic>
        <p:nvPicPr>
          <p:cNvPr id="72" name="Picture 71">
            <a:extLst>
              <a:ext uri="{FF2B5EF4-FFF2-40B4-BE49-F238E27FC236}">
                <a16:creationId xmlns:a16="http://schemas.microsoft.com/office/drawing/2014/main" id="{8B4D7DEB-AD7F-C66A-E30D-B601A3B80662}"/>
              </a:ext>
            </a:extLst>
          </p:cNvPr>
          <p:cNvPicPr>
            <a:picLocks noChangeAspect="1"/>
          </p:cNvPicPr>
          <p:nvPr/>
        </p:nvPicPr>
        <p:blipFill>
          <a:blip r:embed="rId4"/>
          <a:stretch>
            <a:fillRect/>
          </a:stretch>
        </p:blipFill>
        <p:spPr>
          <a:xfrm>
            <a:off x="23969" y="3133944"/>
            <a:ext cx="2628047" cy="2820050"/>
          </a:xfrm>
          <a:prstGeom prst="rect">
            <a:avLst/>
          </a:prstGeom>
        </p:spPr>
      </p:pic>
      <p:sp>
        <p:nvSpPr>
          <p:cNvPr id="73" name="Rectangle: Rounded Corners 72">
            <a:extLst>
              <a:ext uri="{FF2B5EF4-FFF2-40B4-BE49-F238E27FC236}">
                <a16:creationId xmlns:a16="http://schemas.microsoft.com/office/drawing/2014/main" id="{BE857F82-D029-2CF3-329D-2E58B24D8557}"/>
              </a:ext>
            </a:extLst>
          </p:cNvPr>
          <p:cNvSpPr/>
          <p:nvPr/>
        </p:nvSpPr>
        <p:spPr>
          <a:xfrm>
            <a:off x="2812870" y="3605145"/>
            <a:ext cx="7228114" cy="453904"/>
          </a:xfrm>
          <a:prstGeom prst="roundRect">
            <a:avLst/>
          </a:prstGeom>
          <a:solidFill>
            <a:srgbClr val="053043"/>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Soleil" panose="02000503030000020004" pitchFamily="50" charset="0"/>
              </a:rPr>
              <a:t>Central Datapool</a:t>
            </a:r>
          </a:p>
        </p:txBody>
      </p:sp>
      <p:cxnSp>
        <p:nvCxnSpPr>
          <p:cNvPr id="74" name="Rechte verbindingslijn met pijl 20">
            <a:extLst>
              <a:ext uri="{FF2B5EF4-FFF2-40B4-BE49-F238E27FC236}">
                <a16:creationId xmlns:a16="http://schemas.microsoft.com/office/drawing/2014/main" id="{DAD890FD-47CB-6705-F86D-37D421B1C9DD}"/>
              </a:ext>
            </a:extLst>
          </p:cNvPr>
          <p:cNvCxnSpPr>
            <a:cxnSpLocks/>
            <a:stCxn id="51" idx="4"/>
          </p:cNvCxnSpPr>
          <p:nvPr/>
        </p:nvCxnSpPr>
        <p:spPr>
          <a:xfrm>
            <a:off x="3043646" y="3236664"/>
            <a:ext cx="0"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75" name="Rechte verbindingslijn met pijl 45">
            <a:extLst>
              <a:ext uri="{FF2B5EF4-FFF2-40B4-BE49-F238E27FC236}">
                <a16:creationId xmlns:a16="http://schemas.microsoft.com/office/drawing/2014/main" id="{ACF70849-AEB9-6446-7C42-6D84C6F910CF}"/>
              </a:ext>
            </a:extLst>
          </p:cNvPr>
          <p:cNvCxnSpPr>
            <a:cxnSpLocks/>
            <a:stCxn id="52" idx="4"/>
          </p:cNvCxnSpPr>
          <p:nvPr/>
        </p:nvCxnSpPr>
        <p:spPr>
          <a:xfrm>
            <a:off x="4010297" y="3236664"/>
            <a:ext cx="0"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76" name="Rechte verbindingslijn met pijl 46">
            <a:extLst>
              <a:ext uri="{FF2B5EF4-FFF2-40B4-BE49-F238E27FC236}">
                <a16:creationId xmlns:a16="http://schemas.microsoft.com/office/drawing/2014/main" id="{6C48477A-C046-7BFA-0FBF-E9C4980C1CED}"/>
              </a:ext>
            </a:extLst>
          </p:cNvPr>
          <p:cNvCxnSpPr>
            <a:cxnSpLocks/>
            <a:stCxn id="53" idx="4"/>
          </p:cNvCxnSpPr>
          <p:nvPr/>
        </p:nvCxnSpPr>
        <p:spPr>
          <a:xfrm>
            <a:off x="4976948" y="3236664"/>
            <a:ext cx="0"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77" name="Rechte verbindingslijn met pijl 48">
            <a:extLst>
              <a:ext uri="{FF2B5EF4-FFF2-40B4-BE49-F238E27FC236}">
                <a16:creationId xmlns:a16="http://schemas.microsoft.com/office/drawing/2014/main" id="{9788CCF4-CB58-9CDA-8472-D8C374D2750D}"/>
              </a:ext>
            </a:extLst>
          </p:cNvPr>
          <p:cNvCxnSpPr>
            <a:cxnSpLocks/>
            <a:stCxn id="54" idx="4"/>
          </p:cNvCxnSpPr>
          <p:nvPr/>
        </p:nvCxnSpPr>
        <p:spPr>
          <a:xfrm>
            <a:off x="5943599" y="3236664"/>
            <a:ext cx="13923"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78" name="Rechte verbindingslijn met pijl 57">
            <a:extLst>
              <a:ext uri="{FF2B5EF4-FFF2-40B4-BE49-F238E27FC236}">
                <a16:creationId xmlns:a16="http://schemas.microsoft.com/office/drawing/2014/main" id="{ED42B885-F90F-7949-8CFC-03333A67C5B4}"/>
              </a:ext>
            </a:extLst>
          </p:cNvPr>
          <p:cNvCxnSpPr>
            <a:cxnSpLocks/>
            <a:stCxn id="55" idx="4"/>
          </p:cNvCxnSpPr>
          <p:nvPr/>
        </p:nvCxnSpPr>
        <p:spPr>
          <a:xfrm>
            <a:off x="6910250" y="3236664"/>
            <a:ext cx="13922"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79" name="Rechte verbindingslijn met pijl 60">
            <a:extLst>
              <a:ext uri="{FF2B5EF4-FFF2-40B4-BE49-F238E27FC236}">
                <a16:creationId xmlns:a16="http://schemas.microsoft.com/office/drawing/2014/main" id="{B1AF2CA6-2611-DA4D-F82C-42CD2969C18E}"/>
              </a:ext>
            </a:extLst>
          </p:cNvPr>
          <p:cNvCxnSpPr>
            <a:cxnSpLocks/>
            <a:stCxn id="56" idx="4"/>
          </p:cNvCxnSpPr>
          <p:nvPr/>
        </p:nvCxnSpPr>
        <p:spPr>
          <a:xfrm>
            <a:off x="7876901" y="3236664"/>
            <a:ext cx="0"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80" name="Rechte verbindingslijn met pijl 63">
            <a:extLst>
              <a:ext uri="{FF2B5EF4-FFF2-40B4-BE49-F238E27FC236}">
                <a16:creationId xmlns:a16="http://schemas.microsoft.com/office/drawing/2014/main" id="{66049250-9A13-BA84-5AD7-4B63C2A7C045}"/>
              </a:ext>
            </a:extLst>
          </p:cNvPr>
          <p:cNvCxnSpPr>
            <a:cxnSpLocks/>
            <a:stCxn id="57" idx="4"/>
          </p:cNvCxnSpPr>
          <p:nvPr/>
        </p:nvCxnSpPr>
        <p:spPr>
          <a:xfrm>
            <a:off x="8843552" y="3236664"/>
            <a:ext cx="0"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81" name="Rechte verbindingslijn met pijl 65">
            <a:extLst>
              <a:ext uri="{FF2B5EF4-FFF2-40B4-BE49-F238E27FC236}">
                <a16:creationId xmlns:a16="http://schemas.microsoft.com/office/drawing/2014/main" id="{8EF69C80-19AF-2A2F-DDDD-19BE6DAEF90E}"/>
              </a:ext>
            </a:extLst>
          </p:cNvPr>
          <p:cNvCxnSpPr>
            <a:cxnSpLocks/>
            <a:stCxn id="58" idx="4"/>
          </p:cNvCxnSpPr>
          <p:nvPr/>
        </p:nvCxnSpPr>
        <p:spPr>
          <a:xfrm>
            <a:off x="9810206" y="3236664"/>
            <a:ext cx="13919" cy="368481"/>
          </a:xfrm>
          <a:prstGeom prst="straightConnector1">
            <a:avLst/>
          </a:prstGeom>
          <a:solidFill>
            <a:srgbClr val="7CA3D7"/>
          </a:solidFill>
          <a:ln w="12700" cap="flat" cmpd="sng" algn="ctr">
            <a:solidFill>
              <a:srgbClr val="0082BA"/>
            </a:solidFill>
            <a:prstDash val="solid"/>
            <a:miter lim="800000"/>
            <a:tailEnd type="triangle"/>
          </a:ln>
          <a:effectLst/>
        </p:spPr>
      </p:cxnSp>
      <p:cxnSp>
        <p:nvCxnSpPr>
          <p:cNvPr id="82" name="Rechte verbindingslijn met pijl 66">
            <a:extLst>
              <a:ext uri="{FF2B5EF4-FFF2-40B4-BE49-F238E27FC236}">
                <a16:creationId xmlns:a16="http://schemas.microsoft.com/office/drawing/2014/main" id="{916B8A18-A77B-E352-25D9-6DECD28E0FE2}"/>
              </a:ext>
            </a:extLst>
          </p:cNvPr>
          <p:cNvCxnSpPr>
            <a:cxnSpLocks/>
          </p:cNvCxnSpPr>
          <p:nvPr/>
        </p:nvCxnSpPr>
        <p:spPr>
          <a:xfrm>
            <a:off x="3518124" y="4059049"/>
            <a:ext cx="0" cy="418012"/>
          </a:xfrm>
          <a:prstGeom prst="straightConnector1">
            <a:avLst/>
          </a:prstGeom>
          <a:solidFill>
            <a:srgbClr val="7CA3D7"/>
          </a:solidFill>
          <a:ln w="12700" cap="flat" cmpd="sng" algn="ctr">
            <a:solidFill>
              <a:srgbClr val="0082BA"/>
            </a:solidFill>
            <a:prstDash val="solid"/>
            <a:miter lim="800000"/>
            <a:headEnd type="triangle"/>
            <a:tailEnd type="triangle"/>
          </a:ln>
          <a:effectLst/>
        </p:spPr>
      </p:cxnSp>
      <p:cxnSp>
        <p:nvCxnSpPr>
          <p:cNvPr id="83" name="Rechte verbindingslijn met pijl 68">
            <a:extLst>
              <a:ext uri="{FF2B5EF4-FFF2-40B4-BE49-F238E27FC236}">
                <a16:creationId xmlns:a16="http://schemas.microsoft.com/office/drawing/2014/main" id="{586C8ADB-B566-70E3-6419-49C41E342352}"/>
              </a:ext>
            </a:extLst>
          </p:cNvPr>
          <p:cNvCxnSpPr>
            <a:cxnSpLocks/>
          </p:cNvCxnSpPr>
          <p:nvPr/>
        </p:nvCxnSpPr>
        <p:spPr>
          <a:xfrm>
            <a:off x="4482940" y="4043282"/>
            <a:ext cx="0" cy="418012"/>
          </a:xfrm>
          <a:prstGeom prst="straightConnector1">
            <a:avLst/>
          </a:prstGeom>
          <a:solidFill>
            <a:srgbClr val="7CA3D7"/>
          </a:solidFill>
          <a:ln w="12700" cap="flat" cmpd="sng" algn="ctr">
            <a:solidFill>
              <a:srgbClr val="0082BA"/>
            </a:solidFill>
            <a:prstDash val="solid"/>
            <a:miter lim="800000"/>
            <a:headEnd type="triangle"/>
            <a:tailEnd type="triangle"/>
          </a:ln>
          <a:effectLst/>
        </p:spPr>
      </p:cxnSp>
      <p:cxnSp>
        <p:nvCxnSpPr>
          <p:cNvPr id="84" name="Rechte verbindingslijn met pijl 69">
            <a:extLst>
              <a:ext uri="{FF2B5EF4-FFF2-40B4-BE49-F238E27FC236}">
                <a16:creationId xmlns:a16="http://schemas.microsoft.com/office/drawing/2014/main" id="{283BF1B0-8D8D-F551-7933-B7FB1E30E728}"/>
              </a:ext>
            </a:extLst>
          </p:cNvPr>
          <p:cNvCxnSpPr>
            <a:cxnSpLocks/>
          </p:cNvCxnSpPr>
          <p:nvPr/>
        </p:nvCxnSpPr>
        <p:spPr>
          <a:xfrm>
            <a:off x="5458730" y="4043282"/>
            <a:ext cx="0" cy="418012"/>
          </a:xfrm>
          <a:prstGeom prst="straightConnector1">
            <a:avLst/>
          </a:prstGeom>
          <a:solidFill>
            <a:srgbClr val="7CA3D7"/>
          </a:solidFill>
          <a:ln w="12700" cap="flat" cmpd="sng" algn="ctr">
            <a:solidFill>
              <a:srgbClr val="0082BA"/>
            </a:solidFill>
            <a:prstDash val="solid"/>
            <a:miter lim="800000"/>
            <a:headEnd type="triangle"/>
            <a:tailEnd type="triangle"/>
          </a:ln>
          <a:effectLst/>
        </p:spPr>
      </p:cxnSp>
      <p:cxnSp>
        <p:nvCxnSpPr>
          <p:cNvPr id="85" name="Rechte verbindingslijn met pijl 70">
            <a:extLst>
              <a:ext uri="{FF2B5EF4-FFF2-40B4-BE49-F238E27FC236}">
                <a16:creationId xmlns:a16="http://schemas.microsoft.com/office/drawing/2014/main" id="{2102645B-5D4C-B8AA-F42C-5C8C8B3F1BE0}"/>
              </a:ext>
            </a:extLst>
          </p:cNvPr>
          <p:cNvCxnSpPr>
            <a:cxnSpLocks/>
          </p:cNvCxnSpPr>
          <p:nvPr/>
        </p:nvCxnSpPr>
        <p:spPr>
          <a:xfrm>
            <a:off x="6426927" y="4059049"/>
            <a:ext cx="0" cy="418012"/>
          </a:xfrm>
          <a:prstGeom prst="straightConnector1">
            <a:avLst/>
          </a:prstGeom>
          <a:solidFill>
            <a:srgbClr val="7CA3D7"/>
          </a:solidFill>
          <a:ln w="12700" cap="flat" cmpd="sng" algn="ctr">
            <a:solidFill>
              <a:srgbClr val="0082BA"/>
            </a:solidFill>
            <a:prstDash val="solid"/>
            <a:miter lim="800000"/>
            <a:headEnd type="triangle"/>
            <a:tailEnd type="triangle"/>
          </a:ln>
          <a:effectLst/>
        </p:spPr>
      </p:cxnSp>
      <p:cxnSp>
        <p:nvCxnSpPr>
          <p:cNvPr id="86" name="Rechte verbindingslijn met pijl 71">
            <a:extLst>
              <a:ext uri="{FF2B5EF4-FFF2-40B4-BE49-F238E27FC236}">
                <a16:creationId xmlns:a16="http://schemas.microsoft.com/office/drawing/2014/main" id="{C7FF7025-1CCA-C540-DBCE-4988D004F4A9}"/>
              </a:ext>
            </a:extLst>
          </p:cNvPr>
          <p:cNvCxnSpPr>
            <a:cxnSpLocks/>
          </p:cNvCxnSpPr>
          <p:nvPr/>
        </p:nvCxnSpPr>
        <p:spPr>
          <a:xfrm>
            <a:off x="7399336" y="4065738"/>
            <a:ext cx="0" cy="418012"/>
          </a:xfrm>
          <a:prstGeom prst="straightConnector1">
            <a:avLst/>
          </a:prstGeom>
          <a:solidFill>
            <a:srgbClr val="7CA3D7"/>
          </a:solidFill>
          <a:ln w="12700" cap="flat" cmpd="sng" algn="ctr">
            <a:solidFill>
              <a:srgbClr val="0082BA"/>
            </a:solidFill>
            <a:prstDash val="solid"/>
            <a:miter lim="800000"/>
            <a:headEnd type="triangle"/>
            <a:tailEnd type="triangle"/>
          </a:ln>
          <a:effectLst/>
        </p:spPr>
      </p:cxnSp>
      <p:cxnSp>
        <p:nvCxnSpPr>
          <p:cNvPr id="87" name="Rechte verbindingslijn met pijl 72">
            <a:extLst>
              <a:ext uri="{FF2B5EF4-FFF2-40B4-BE49-F238E27FC236}">
                <a16:creationId xmlns:a16="http://schemas.microsoft.com/office/drawing/2014/main" id="{79EA0F33-A279-E287-F226-4F93935131FD}"/>
              </a:ext>
            </a:extLst>
          </p:cNvPr>
          <p:cNvCxnSpPr>
            <a:cxnSpLocks/>
          </p:cNvCxnSpPr>
          <p:nvPr/>
        </p:nvCxnSpPr>
        <p:spPr>
          <a:xfrm>
            <a:off x="8360698" y="4043282"/>
            <a:ext cx="0" cy="418012"/>
          </a:xfrm>
          <a:prstGeom prst="straightConnector1">
            <a:avLst/>
          </a:prstGeom>
          <a:solidFill>
            <a:srgbClr val="7CA3D7"/>
          </a:solidFill>
          <a:ln w="12700" cap="flat" cmpd="sng" algn="ctr">
            <a:solidFill>
              <a:srgbClr val="0082BA"/>
            </a:solidFill>
            <a:prstDash val="solid"/>
            <a:miter lim="800000"/>
            <a:headEnd type="triangle"/>
            <a:tailEnd type="triangle"/>
          </a:ln>
          <a:effectLst/>
        </p:spPr>
      </p:cxnSp>
      <p:cxnSp>
        <p:nvCxnSpPr>
          <p:cNvPr id="88" name="Rechte verbindingslijn met pijl 73">
            <a:extLst>
              <a:ext uri="{FF2B5EF4-FFF2-40B4-BE49-F238E27FC236}">
                <a16:creationId xmlns:a16="http://schemas.microsoft.com/office/drawing/2014/main" id="{3AA4FCBC-B41B-8D79-8BEF-319D072B9B19}"/>
              </a:ext>
            </a:extLst>
          </p:cNvPr>
          <p:cNvCxnSpPr>
            <a:cxnSpLocks/>
          </p:cNvCxnSpPr>
          <p:nvPr/>
        </p:nvCxnSpPr>
        <p:spPr>
          <a:xfrm>
            <a:off x="9335006" y="4043282"/>
            <a:ext cx="0" cy="418012"/>
          </a:xfrm>
          <a:prstGeom prst="straightConnector1">
            <a:avLst/>
          </a:prstGeom>
          <a:solidFill>
            <a:srgbClr val="7CA3D7"/>
          </a:solidFill>
          <a:ln w="12700" cap="flat" cmpd="sng" algn="ctr">
            <a:solidFill>
              <a:srgbClr val="0082BA"/>
            </a:solidFill>
            <a:prstDash val="solid"/>
            <a:miter lim="800000"/>
            <a:headEnd type="triangle"/>
            <a:tailEnd type="triangle"/>
          </a:ln>
          <a:effectLst/>
        </p:spPr>
      </p:cxnSp>
      <p:cxnSp>
        <p:nvCxnSpPr>
          <p:cNvPr id="89" name="Rechte verbindingslijn met pijl 74">
            <a:extLst>
              <a:ext uri="{FF2B5EF4-FFF2-40B4-BE49-F238E27FC236}">
                <a16:creationId xmlns:a16="http://schemas.microsoft.com/office/drawing/2014/main" id="{89367D45-E106-9D40-3687-13E00D1D062E}"/>
              </a:ext>
            </a:extLst>
          </p:cNvPr>
          <p:cNvCxnSpPr>
            <a:cxnSpLocks/>
            <a:endCxn id="65" idx="0"/>
          </p:cNvCxnSpPr>
          <p:nvPr/>
        </p:nvCxnSpPr>
        <p:spPr>
          <a:xfrm>
            <a:off x="3965981" y="4065738"/>
            <a:ext cx="261" cy="1679250"/>
          </a:xfrm>
          <a:prstGeom prst="straightConnector1">
            <a:avLst/>
          </a:prstGeom>
          <a:solidFill>
            <a:srgbClr val="7CA3D7"/>
          </a:solidFill>
          <a:ln w="12700" cap="flat" cmpd="sng" algn="ctr">
            <a:solidFill>
              <a:srgbClr val="0082BA"/>
            </a:solidFill>
            <a:prstDash val="solid"/>
            <a:miter lim="800000"/>
            <a:headEnd type="none"/>
            <a:tailEnd type="triangle"/>
          </a:ln>
          <a:effectLst/>
        </p:spPr>
      </p:cxnSp>
      <p:cxnSp>
        <p:nvCxnSpPr>
          <p:cNvPr id="90" name="Rechte verbindingslijn met pijl 76">
            <a:extLst>
              <a:ext uri="{FF2B5EF4-FFF2-40B4-BE49-F238E27FC236}">
                <a16:creationId xmlns:a16="http://schemas.microsoft.com/office/drawing/2014/main" id="{2AFB7F7A-DCDC-A0E4-454E-A48C2B0D5AA0}"/>
              </a:ext>
            </a:extLst>
          </p:cNvPr>
          <p:cNvCxnSpPr>
            <a:cxnSpLocks/>
            <a:endCxn id="64" idx="0"/>
          </p:cNvCxnSpPr>
          <p:nvPr/>
        </p:nvCxnSpPr>
        <p:spPr>
          <a:xfrm>
            <a:off x="4941443" y="4055448"/>
            <a:ext cx="261" cy="1689540"/>
          </a:xfrm>
          <a:prstGeom prst="straightConnector1">
            <a:avLst/>
          </a:prstGeom>
          <a:solidFill>
            <a:srgbClr val="7CA3D7"/>
          </a:solidFill>
          <a:ln w="12700" cap="flat" cmpd="sng" algn="ctr">
            <a:solidFill>
              <a:srgbClr val="0082BA"/>
            </a:solidFill>
            <a:prstDash val="solid"/>
            <a:miter lim="800000"/>
            <a:headEnd type="none"/>
            <a:tailEnd type="triangle"/>
          </a:ln>
          <a:effectLst/>
        </p:spPr>
      </p:cxnSp>
      <p:cxnSp>
        <p:nvCxnSpPr>
          <p:cNvPr id="91" name="Rechte verbindingslijn met pijl 78">
            <a:extLst>
              <a:ext uri="{FF2B5EF4-FFF2-40B4-BE49-F238E27FC236}">
                <a16:creationId xmlns:a16="http://schemas.microsoft.com/office/drawing/2014/main" id="{5B7C9984-EE09-F8CF-F3B4-5E46492750D2}"/>
              </a:ext>
            </a:extLst>
          </p:cNvPr>
          <p:cNvCxnSpPr>
            <a:cxnSpLocks/>
            <a:endCxn id="71" idx="0"/>
          </p:cNvCxnSpPr>
          <p:nvPr/>
        </p:nvCxnSpPr>
        <p:spPr>
          <a:xfrm>
            <a:off x="5900798" y="4065738"/>
            <a:ext cx="16368" cy="1679250"/>
          </a:xfrm>
          <a:prstGeom prst="straightConnector1">
            <a:avLst/>
          </a:prstGeom>
          <a:solidFill>
            <a:srgbClr val="7CA3D7"/>
          </a:solidFill>
          <a:ln w="12700" cap="flat" cmpd="sng" algn="ctr">
            <a:solidFill>
              <a:srgbClr val="0082BA"/>
            </a:solidFill>
            <a:prstDash val="solid"/>
            <a:miter lim="800000"/>
            <a:headEnd type="none"/>
            <a:tailEnd type="triangle"/>
          </a:ln>
          <a:effectLst/>
        </p:spPr>
      </p:cxnSp>
      <p:cxnSp>
        <p:nvCxnSpPr>
          <p:cNvPr id="92" name="Rechte verbindingslijn met pijl 81">
            <a:extLst>
              <a:ext uri="{FF2B5EF4-FFF2-40B4-BE49-F238E27FC236}">
                <a16:creationId xmlns:a16="http://schemas.microsoft.com/office/drawing/2014/main" id="{5670B037-821B-5C3D-24CC-67C180181417}"/>
              </a:ext>
            </a:extLst>
          </p:cNvPr>
          <p:cNvCxnSpPr>
            <a:cxnSpLocks/>
            <a:endCxn id="66" idx="0"/>
          </p:cNvCxnSpPr>
          <p:nvPr/>
        </p:nvCxnSpPr>
        <p:spPr>
          <a:xfrm>
            <a:off x="6868994" y="4065738"/>
            <a:ext cx="23634" cy="1679250"/>
          </a:xfrm>
          <a:prstGeom prst="straightConnector1">
            <a:avLst/>
          </a:prstGeom>
          <a:solidFill>
            <a:srgbClr val="7CA3D7"/>
          </a:solidFill>
          <a:ln w="12700" cap="flat" cmpd="sng" algn="ctr">
            <a:solidFill>
              <a:srgbClr val="0082BA"/>
            </a:solidFill>
            <a:prstDash val="solid"/>
            <a:miter lim="800000"/>
            <a:headEnd type="none"/>
            <a:tailEnd type="triangle"/>
          </a:ln>
          <a:effectLst/>
        </p:spPr>
      </p:cxnSp>
      <p:cxnSp>
        <p:nvCxnSpPr>
          <p:cNvPr id="93" name="Rechte verbindingslijn met pijl 83">
            <a:extLst>
              <a:ext uri="{FF2B5EF4-FFF2-40B4-BE49-F238E27FC236}">
                <a16:creationId xmlns:a16="http://schemas.microsoft.com/office/drawing/2014/main" id="{DA5E5186-5D76-C065-9FFC-EB21594F83F2}"/>
              </a:ext>
            </a:extLst>
          </p:cNvPr>
          <p:cNvCxnSpPr>
            <a:cxnSpLocks/>
            <a:endCxn id="67" idx="0"/>
          </p:cNvCxnSpPr>
          <p:nvPr/>
        </p:nvCxnSpPr>
        <p:spPr>
          <a:xfrm>
            <a:off x="7843671" y="4065738"/>
            <a:ext cx="24419" cy="1679250"/>
          </a:xfrm>
          <a:prstGeom prst="straightConnector1">
            <a:avLst/>
          </a:prstGeom>
          <a:solidFill>
            <a:srgbClr val="7CA3D7"/>
          </a:solidFill>
          <a:ln w="12700" cap="flat" cmpd="sng" algn="ctr">
            <a:solidFill>
              <a:srgbClr val="0082BA"/>
            </a:solidFill>
            <a:prstDash val="solid"/>
            <a:miter lim="800000"/>
            <a:headEnd type="none"/>
            <a:tailEnd type="triangle"/>
          </a:ln>
          <a:effectLst/>
        </p:spPr>
      </p:cxnSp>
      <p:cxnSp>
        <p:nvCxnSpPr>
          <p:cNvPr id="94" name="Rechte verbindingslijn met pijl 88">
            <a:extLst>
              <a:ext uri="{FF2B5EF4-FFF2-40B4-BE49-F238E27FC236}">
                <a16:creationId xmlns:a16="http://schemas.microsoft.com/office/drawing/2014/main" id="{0AECFB19-AE3E-0039-02F4-1F5B701F0C82}"/>
              </a:ext>
            </a:extLst>
          </p:cNvPr>
          <p:cNvCxnSpPr>
            <a:cxnSpLocks/>
            <a:endCxn id="68" idx="0"/>
          </p:cNvCxnSpPr>
          <p:nvPr/>
        </p:nvCxnSpPr>
        <p:spPr>
          <a:xfrm>
            <a:off x="8806923" y="4059049"/>
            <a:ext cx="36629" cy="1685939"/>
          </a:xfrm>
          <a:prstGeom prst="straightConnector1">
            <a:avLst/>
          </a:prstGeom>
          <a:solidFill>
            <a:srgbClr val="7CA3D7"/>
          </a:solidFill>
          <a:ln w="12700" cap="flat" cmpd="sng" algn="ctr">
            <a:solidFill>
              <a:srgbClr val="0082BA"/>
            </a:solidFill>
            <a:prstDash val="solid"/>
            <a:miter lim="800000"/>
            <a:headEnd type="none"/>
            <a:tailEnd type="triangle"/>
          </a:ln>
          <a:effectLst/>
        </p:spPr>
      </p:cxnSp>
      <p:pic>
        <p:nvPicPr>
          <p:cNvPr id="4" name="Picture 3">
            <a:extLst>
              <a:ext uri="{FF2B5EF4-FFF2-40B4-BE49-F238E27FC236}">
                <a16:creationId xmlns:a16="http://schemas.microsoft.com/office/drawing/2014/main" id="{4B6A1A9D-1604-8EA5-0C16-4216E0E93842}"/>
              </a:ext>
            </a:extLst>
          </p:cNvPr>
          <p:cNvPicPr>
            <a:picLocks noChangeAspect="1"/>
          </p:cNvPicPr>
          <p:nvPr/>
        </p:nvPicPr>
        <p:blipFill>
          <a:blip r:embed="rId5"/>
          <a:stretch>
            <a:fillRect/>
          </a:stretch>
        </p:blipFill>
        <p:spPr>
          <a:xfrm>
            <a:off x="3511015" y="2586621"/>
            <a:ext cx="5681933" cy="3914695"/>
          </a:xfrm>
          <a:prstGeom prst="rect">
            <a:avLst/>
          </a:prstGeom>
        </p:spPr>
      </p:pic>
    </p:spTree>
    <p:extLst>
      <p:ext uri="{BB962C8B-B14F-4D97-AF65-F5344CB8AC3E}">
        <p14:creationId xmlns:p14="http://schemas.microsoft.com/office/powerpoint/2010/main" val="254774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ppt_x"/>
                                          </p:val>
                                        </p:tav>
                                        <p:tav tm="100000">
                                          <p:val>
                                            <p:strVal val="#ppt_x"/>
                                          </p:val>
                                        </p:tav>
                                      </p:tavLst>
                                    </p:anim>
                                    <p:anim calcmode="lin" valueType="num">
                                      <p:cBhvr additive="base">
                                        <p:cTn id="28" dur="500" fill="hold"/>
                                        <p:tgtEl>
                                          <p:spTgt spid="5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ppt_x"/>
                                          </p:val>
                                        </p:tav>
                                        <p:tav tm="100000">
                                          <p:val>
                                            <p:strVal val="#ppt_x"/>
                                          </p:val>
                                        </p:tav>
                                      </p:tavLst>
                                    </p:anim>
                                    <p:anim calcmode="lin" valueType="num">
                                      <p:cBhvr additive="base">
                                        <p:cTn id="36" dur="50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additive="base">
                                        <p:cTn id="43" dur="500" fill="hold"/>
                                        <p:tgtEl>
                                          <p:spTgt spid="60"/>
                                        </p:tgtEl>
                                        <p:attrNameLst>
                                          <p:attrName>ppt_x</p:attrName>
                                        </p:attrNameLst>
                                      </p:cBhvr>
                                      <p:tavLst>
                                        <p:tav tm="0">
                                          <p:val>
                                            <p:strVal val="#ppt_x"/>
                                          </p:val>
                                        </p:tav>
                                        <p:tav tm="100000">
                                          <p:val>
                                            <p:strVal val="#ppt_x"/>
                                          </p:val>
                                        </p:tav>
                                      </p:tavLst>
                                    </p:anim>
                                    <p:anim calcmode="lin" valueType="num">
                                      <p:cBhvr additive="base">
                                        <p:cTn id="44" dur="500" fill="hold"/>
                                        <p:tgtEl>
                                          <p:spTgt spid="6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500" fill="hold"/>
                                        <p:tgtEl>
                                          <p:spTgt spid="61"/>
                                        </p:tgtEl>
                                        <p:attrNameLst>
                                          <p:attrName>ppt_x</p:attrName>
                                        </p:attrNameLst>
                                      </p:cBhvr>
                                      <p:tavLst>
                                        <p:tav tm="0">
                                          <p:val>
                                            <p:strVal val="#ppt_x"/>
                                          </p:val>
                                        </p:tav>
                                        <p:tav tm="100000">
                                          <p:val>
                                            <p:strVal val="#ppt_x"/>
                                          </p:val>
                                        </p:tav>
                                      </p:tavLst>
                                    </p:anim>
                                    <p:anim calcmode="lin" valueType="num">
                                      <p:cBhvr additive="base">
                                        <p:cTn id="48" dur="500" fill="hold"/>
                                        <p:tgtEl>
                                          <p:spTgt spid="6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500" fill="hold"/>
                                        <p:tgtEl>
                                          <p:spTgt spid="64"/>
                                        </p:tgtEl>
                                        <p:attrNameLst>
                                          <p:attrName>ppt_x</p:attrName>
                                        </p:attrNameLst>
                                      </p:cBhvr>
                                      <p:tavLst>
                                        <p:tav tm="0">
                                          <p:val>
                                            <p:strVal val="#ppt_x"/>
                                          </p:val>
                                        </p:tav>
                                        <p:tav tm="100000">
                                          <p:val>
                                            <p:strVal val="#ppt_x"/>
                                          </p:val>
                                        </p:tav>
                                      </p:tavLst>
                                    </p:anim>
                                    <p:anim calcmode="lin" valueType="num">
                                      <p:cBhvr additive="base">
                                        <p:cTn id="60" dur="500" fill="hold"/>
                                        <p:tgtEl>
                                          <p:spTgt spid="6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ppt_x"/>
                                          </p:val>
                                        </p:tav>
                                        <p:tav tm="100000">
                                          <p:val>
                                            <p:strVal val="#ppt_x"/>
                                          </p:val>
                                        </p:tav>
                                      </p:tavLst>
                                    </p:anim>
                                    <p:anim calcmode="lin" valueType="num">
                                      <p:cBhvr additive="base">
                                        <p:cTn id="68" dur="500" fill="hold"/>
                                        <p:tgtEl>
                                          <p:spTgt spid="6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anim calcmode="lin" valueType="num">
                                      <p:cBhvr additive="base">
                                        <p:cTn id="71" dur="500" fill="hold"/>
                                        <p:tgtEl>
                                          <p:spTgt spid="67"/>
                                        </p:tgtEl>
                                        <p:attrNameLst>
                                          <p:attrName>ppt_x</p:attrName>
                                        </p:attrNameLst>
                                      </p:cBhvr>
                                      <p:tavLst>
                                        <p:tav tm="0">
                                          <p:val>
                                            <p:strVal val="#ppt_x"/>
                                          </p:val>
                                        </p:tav>
                                        <p:tav tm="100000">
                                          <p:val>
                                            <p:strVal val="#ppt_x"/>
                                          </p:val>
                                        </p:tav>
                                      </p:tavLst>
                                    </p:anim>
                                    <p:anim calcmode="lin" valueType="num">
                                      <p:cBhvr additive="base">
                                        <p:cTn id="72" dur="500" fill="hold"/>
                                        <p:tgtEl>
                                          <p:spTgt spid="6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additive="base">
                                        <p:cTn id="75" dur="500" fill="hold"/>
                                        <p:tgtEl>
                                          <p:spTgt spid="68"/>
                                        </p:tgtEl>
                                        <p:attrNameLst>
                                          <p:attrName>ppt_x</p:attrName>
                                        </p:attrNameLst>
                                      </p:cBhvr>
                                      <p:tavLst>
                                        <p:tav tm="0">
                                          <p:val>
                                            <p:strVal val="#ppt_x"/>
                                          </p:val>
                                        </p:tav>
                                        <p:tav tm="100000">
                                          <p:val>
                                            <p:strVal val="#ppt_x"/>
                                          </p:val>
                                        </p:tav>
                                      </p:tavLst>
                                    </p:anim>
                                    <p:anim calcmode="lin" valueType="num">
                                      <p:cBhvr additive="base">
                                        <p:cTn id="76" dur="500" fill="hold"/>
                                        <p:tgtEl>
                                          <p:spTgt spid="6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fill="hold"/>
                                        <p:tgtEl>
                                          <p:spTgt spid="69"/>
                                        </p:tgtEl>
                                        <p:attrNameLst>
                                          <p:attrName>ppt_x</p:attrName>
                                        </p:attrNameLst>
                                      </p:cBhvr>
                                      <p:tavLst>
                                        <p:tav tm="0">
                                          <p:val>
                                            <p:strVal val="#ppt_x"/>
                                          </p:val>
                                        </p:tav>
                                        <p:tav tm="100000">
                                          <p:val>
                                            <p:strVal val="#ppt_x"/>
                                          </p:val>
                                        </p:tav>
                                      </p:tavLst>
                                    </p:anim>
                                    <p:anim calcmode="lin" valueType="num">
                                      <p:cBhvr additive="base">
                                        <p:cTn id="80" dur="500" fill="hold"/>
                                        <p:tgtEl>
                                          <p:spTgt spid="6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anim calcmode="lin" valueType="num">
                                      <p:cBhvr additive="base">
                                        <p:cTn id="83" dur="500" fill="hold"/>
                                        <p:tgtEl>
                                          <p:spTgt spid="70"/>
                                        </p:tgtEl>
                                        <p:attrNameLst>
                                          <p:attrName>ppt_x</p:attrName>
                                        </p:attrNameLst>
                                      </p:cBhvr>
                                      <p:tavLst>
                                        <p:tav tm="0">
                                          <p:val>
                                            <p:strVal val="#ppt_x"/>
                                          </p:val>
                                        </p:tav>
                                        <p:tav tm="100000">
                                          <p:val>
                                            <p:strVal val="#ppt_x"/>
                                          </p:val>
                                        </p:tav>
                                      </p:tavLst>
                                    </p:anim>
                                    <p:anim calcmode="lin" valueType="num">
                                      <p:cBhvr additive="base">
                                        <p:cTn id="84" dur="500" fill="hold"/>
                                        <p:tgtEl>
                                          <p:spTgt spid="7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additive="base">
                                        <p:cTn id="91" dur="500" fill="hold"/>
                                        <p:tgtEl>
                                          <p:spTgt spid="73"/>
                                        </p:tgtEl>
                                        <p:attrNameLst>
                                          <p:attrName>ppt_x</p:attrName>
                                        </p:attrNameLst>
                                      </p:cBhvr>
                                      <p:tavLst>
                                        <p:tav tm="0">
                                          <p:val>
                                            <p:strVal val="#ppt_x"/>
                                          </p:val>
                                        </p:tav>
                                        <p:tav tm="100000">
                                          <p:val>
                                            <p:strVal val="#ppt_x"/>
                                          </p:val>
                                        </p:tav>
                                      </p:tavLst>
                                    </p:anim>
                                    <p:anim calcmode="lin" valueType="num">
                                      <p:cBhvr additive="base">
                                        <p:cTn id="92" dur="500" fill="hold"/>
                                        <p:tgtEl>
                                          <p:spTgt spid="7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ppt_x"/>
                                          </p:val>
                                        </p:tav>
                                        <p:tav tm="100000">
                                          <p:val>
                                            <p:strVal val="#ppt_x"/>
                                          </p:val>
                                        </p:tav>
                                      </p:tavLst>
                                    </p:anim>
                                    <p:anim calcmode="lin" valueType="num">
                                      <p:cBhvr additive="base">
                                        <p:cTn id="96" dur="500" fill="hold"/>
                                        <p:tgtEl>
                                          <p:spTgt spid="74"/>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75"/>
                                        </p:tgtEl>
                                        <p:attrNameLst>
                                          <p:attrName>style.visibility</p:attrName>
                                        </p:attrNameLst>
                                      </p:cBhvr>
                                      <p:to>
                                        <p:strVal val="visible"/>
                                      </p:to>
                                    </p:set>
                                    <p:anim calcmode="lin" valueType="num">
                                      <p:cBhvr additive="base">
                                        <p:cTn id="99" dur="500" fill="hold"/>
                                        <p:tgtEl>
                                          <p:spTgt spid="75"/>
                                        </p:tgtEl>
                                        <p:attrNameLst>
                                          <p:attrName>ppt_x</p:attrName>
                                        </p:attrNameLst>
                                      </p:cBhvr>
                                      <p:tavLst>
                                        <p:tav tm="0">
                                          <p:val>
                                            <p:strVal val="#ppt_x"/>
                                          </p:val>
                                        </p:tav>
                                        <p:tav tm="100000">
                                          <p:val>
                                            <p:strVal val="#ppt_x"/>
                                          </p:val>
                                        </p:tav>
                                      </p:tavLst>
                                    </p:anim>
                                    <p:anim calcmode="lin" valueType="num">
                                      <p:cBhvr additive="base">
                                        <p:cTn id="100" dur="500" fill="hold"/>
                                        <p:tgtEl>
                                          <p:spTgt spid="7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76"/>
                                        </p:tgtEl>
                                        <p:attrNameLst>
                                          <p:attrName>style.visibility</p:attrName>
                                        </p:attrNameLst>
                                      </p:cBhvr>
                                      <p:to>
                                        <p:strVal val="visible"/>
                                      </p:to>
                                    </p:set>
                                    <p:anim calcmode="lin" valueType="num">
                                      <p:cBhvr additive="base">
                                        <p:cTn id="103" dur="500" fill="hold"/>
                                        <p:tgtEl>
                                          <p:spTgt spid="76"/>
                                        </p:tgtEl>
                                        <p:attrNameLst>
                                          <p:attrName>ppt_x</p:attrName>
                                        </p:attrNameLst>
                                      </p:cBhvr>
                                      <p:tavLst>
                                        <p:tav tm="0">
                                          <p:val>
                                            <p:strVal val="#ppt_x"/>
                                          </p:val>
                                        </p:tav>
                                        <p:tav tm="100000">
                                          <p:val>
                                            <p:strVal val="#ppt_x"/>
                                          </p:val>
                                        </p:tav>
                                      </p:tavLst>
                                    </p:anim>
                                    <p:anim calcmode="lin" valueType="num">
                                      <p:cBhvr additive="base">
                                        <p:cTn id="104" dur="500" fill="hold"/>
                                        <p:tgtEl>
                                          <p:spTgt spid="76"/>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77"/>
                                        </p:tgtEl>
                                        <p:attrNameLst>
                                          <p:attrName>style.visibility</p:attrName>
                                        </p:attrNameLst>
                                      </p:cBhvr>
                                      <p:to>
                                        <p:strVal val="visible"/>
                                      </p:to>
                                    </p:set>
                                    <p:anim calcmode="lin" valueType="num">
                                      <p:cBhvr additive="base">
                                        <p:cTn id="107" dur="500" fill="hold"/>
                                        <p:tgtEl>
                                          <p:spTgt spid="77"/>
                                        </p:tgtEl>
                                        <p:attrNameLst>
                                          <p:attrName>ppt_x</p:attrName>
                                        </p:attrNameLst>
                                      </p:cBhvr>
                                      <p:tavLst>
                                        <p:tav tm="0">
                                          <p:val>
                                            <p:strVal val="#ppt_x"/>
                                          </p:val>
                                        </p:tav>
                                        <p:tav tm="100000">
                                          <p:val>
                                            <p:strVal val="#ppt_x"/>
                                          </p:val>
                                        </p:tav>
                                      </p:tavLst>
                                    </p:anim>
                                    <p:anim calcmode="lin" valueType="num">
                                      <p:cBhvr additive="base">
                                        <p:cTn id="108" dur="500" fill="hold"/>
                                        <p:tgtEl>
                                          <p:spTgt spid="7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8"/>
                                        </p:tgtEl>
                                        <p:attrNameLst>
                                          <p:attrName>style.visibility</p:attrName>
                                        </p:attrNameLst>
                                      </p:cBhvr>
                                      <p:to>
                                        <p:strVal val="visible"/>
                                      </p:to>
                                    </p:set>
                                    <p:anim calcmode="lin" valueType="num">
                                      <p:cBhvr additive="base">
                                        <p:cTn id="111" dur="500" fill="hold"/>
                                        <p:tgtEl>
                                          <p:spTgt spid="78"/>
                                        </p:tgtEl>
                                        <p:attrNameLst>
                                          <p:attrName>ppt_x</p:attrName>
                                        </p:attrNameLst>
                                      </p:cBhvr>
                                      <p:tavLst>
                                        <p:tav tm="0">
                                          <p:val>
                                            <p:strVal val="#ppt_x"/>
                                          </p:val>
                                        </p:tav>
                                        <p:tav tm="100000">
                                          <p:val>
                                            <p:strVal val="#ppt_x"/>
                                          </p:val>
                                        </p:tav>
                                      </p:tavLst>
                                    </p:anim>
                                    <p:anim calcmode="lin" valueType="num">
                                      <p:cBhvr additive="base">
                                        <p:cTn id="112" dur="500" fill="hold"/>
                                        <p:tgtEl>
                                          <p:spTgt spid="78"/>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9"/>
                                        </p:tgtEl>
                                        <p:attrNameLst>
                                          <p:attrName>style.visibility</p:attrName>
                                        </p:attrNameLst>
                                      </p:cBhvr>
                                      <p:to>
                                        <p:strVal val="visible"/>
                                      </p:to>
                                    </p:set>
                                    <p:anim calcmode="lin" valueType="num">
                                      <p:cBhvr additive="base">
                                        <p:cTn id="115" dur="500" fill="hold"/>
                                        <p:tgtEl>
                                          <p:spTgt spid="79"/>
                                        </p:tgtEl>
                                        <p:attrNameLst>
                                          <p:attrName>ppt_x</p:attrName>
                                        </p:attrNameLst>
                                      </p:cBhvr>
                                      <p:tavLst>
                                        <p:tav tm="0">
                                          <p:val>
                                            <p:strVal val="#ppt_x"/>
                                          </p:val>
                                        </p:tav>
                                        <p:tav tm="100000">
                                          <p:val>
                                            <p:strVal val="#ppt_x"/>
                                          </p:val>
                                        </p:tav>
                                      </p:tavLst>
                                    </p:anim>
                                    <p:anim calcmode="lin" valueType="num">
                                      <p:cBhvr additive="base">
                                        <p:cTn id="116" dur="500" fill="hold"/>
                                        <p:tgtEl>
                                          <p:spTgt spid="79"/>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80"/>
                                        </p:tgtEl>
                                        <p:attrNameLst>
                                          <p:attrName>style.visibility</p:attrName>
                                        </p:attrNameLst>
                                      </p:cBhvr>
                                      <p:to>
                                        <p:strVal val="visible"/>
                                      </p:to>
                                    </p:set>
                                    <p:anim calcmode="lin" valueType="num">
                                      <p:cBhvr additive="base">
                                        <p:cTn id="119" dur="500" fill="hold"/>
                                        <p:tgtEl>
                                          <p:spTgt spid="80"/>
                                        </p:tgtEl>
                                        <p:attrNameLst>
                                          <p:attrName>ppt_x</p:attrName>
                                        </p:attrNameLst>
                                      </p:cBhvr>
                                      <p:tavLst>
                                        <p:tav tm="0">
                                          <p:val>
                                            <p:strVal val="#ppt_x"/>
                                          </p:val>
                                        </p:tav>
                                        <p:tav tm="100000">
                                          <p:val>
                                            <p:strVal val="#ppt_x"/>
                                          </p:val>
                                        </p:tav>
                                      </p:tavLst>
                                    </p:anim>
                                    <p:anim calcmode="lin" valueType="num">
                                      <p:cBhvr additive="base">
                                        <p:cTn id="120" dur="500" fill="hold"/>
                                        <p:tgtEl>
                                          <p:spTgt spid="80"/>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81"/>
                                        </p:tgtEl>
                                        <p:attrNameLst>
                                          <p:attrName>style.visibility</p:attrName>
                                        </p:attrNameLst>
                                      </p:cBhvr>
                                      <p:to>
                                        <p:strVal val="visible"/>
                                      </p:to>
                                    </p:set>
                                    <p:anim calcmode="lin" valueType="num">
                                      <p:cBhvr additive="base">
                                        <p:cTn id="123" dur="500" fill="hold"/>
                                        <p:tgtEl>
                                          <p:spTgt spid="81"/>
                                        </p:tgtEl>
                                        <p:attrNameLst>
                                          <p:attrName>ppt_x</p:attrName>
                                        </p:attrNameLst>
                                      </p:cBhvr>
                                      <p:tavLst>
                                        <p:tav tm="0">
                                          <p:val>
                                            <p:strVal val="#ppt_x"/>
                                          </p:val>
                                        </p:tav>
                                        <p:tav tm="100000">
                                          <p:val>
                                            <p:strVal val="#ppt_x"/>
                                          </p:val>
                                        </p:tav>
                                      </p:tavLst>
                                    </p:anim>
                                    <p:anim calcmode="lin" valueType="num">
                                      <p:cBhvr additive="base">
                                        <p:cTn id="124" dur="500" fill="hold"/>
                                        <p:tgtEl>
                                          <p:spTgt spid="81"/>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82"/>
                                        </p:tgtEl>
                                        <p:attrNameLst>
                                          <p:attrName>style.visibility</p:attrName>
                                        </p:attrNameLst>
                                      </p:cBhvr>
                                      <p:to>
                                        <p:strVal val="visible"/>
                                      </p:to>
                                    </p:set>
                                    <p:anim calcmode="lin" valueType="num">
                                      <p:cBhvr additive="base">
                                        <p:cTn id="127" dur="500" fill="hold"/>
                                        <p:tgtEl>
                                          <p:spTgt spid="82"/>
                                        </p:tgtEl>
                                        <p:attrNameLst>
                                          <p:attrName>ppt_x</p:attrName>
                                        </p:attrNameLst>
                                      </p:cBhvr>
                                      <p:tavLst>
                                        <p:tav tm="0">
                                          <p:val>
                                            <p:strVal val="#ppt_x"/>
                                          </p:val>
                                        </p:tav>
                                        <p:tav tm="100000">
                                          <p:val>
                                            <p:strVal val="#ppt_x"/>
                                          </p:val>
                                        </p:tav>
                                      </p:tavLst>
                                    </p:anim>
                                    <p:anim calcmode="lin" valueType="num">
                                      <p:cBhvr additive="base">
                                        <p:cTn id="128" dur="500" fill="hold"/>
                                        <p:tgtEl>
                                          <p:spTgt spid="82"/>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83"/>
                                        </p:tgtEl>
                                        <p:attrNameLst>
                                          <p:attrName>style.visibility</p:attrName>
                                        </p:attrNameLst>
                                      </p:cBhvr>
                                      <p:to>
                                        <p:strVal val="visible"/>
                                      </p:to>
                                    </p:set>
                                    <p:anim calcmode="lin" valueType="num">
                                      <p:cBhvr additive="base">
                                        <p:cTn id="131" dur="500" fill="hold"/>
                                        <p:tgtEl>
                                          <p:spTgt spid="83"/>
                                        </p:tgtEl>
                                        <p:attrNameLst>
                                          <p:attrName>ppt_x</p:attrName>
                                        </p:attrNameLst>
                                      </p:cBhvr>
                                      <p:tavLst>
                                        <p:tav tm="0">
                                          <p:val>
                                            <p:strVal val="#ppt_x"/>
                                          </p:val>
                                        </p:tav>
                                        <p:tav tm="100000">
                                          <p:val>
                                            <p:strVal val="#ppt_x"/>
                                          </p:val>
                                        </p:tav>
                                      </p:tavLst>
                                    </p:anim>
                                    <p:anim calcmode="lin" valueType="num">
                                      <p:cBhvr additive="base">
                                        <p:cTn id="132" dur="500" fill="hold"/>
                                        <p:tgtEl>
                                          <p:spTgt spid="83"/>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84"/>
                                        </p:tgtEl>
                                        <p:attrNameLst>
                                          <p:attrName>style.visibility</p:attrName>
                                        </p:attrNameLst>
                                      </p:cBhvr>
                                      <p:to>
                                        <p:strVal val="visible"/>
                                      </p:to>
                                    </p:set>
                                    <p:anim calcmode="lin" valueType="num">
                                      <p:cBhvr additive="base">
                                        <p:cTn id="135" dur="500" fill="hold"/>
                                        <p:tgtEl>
                                          <p:spTgt spid="84"/>
                                        </p:tgtEl>
                                        <p:attrNameLst>
                                          <p:attrName>ppt_x</p:attrName>
                                        </p:attrNameLst>
                                      </p:cBhvr>
                                      <p:tavLst>
                                        <p:tav tm="0">
                                          <p:val>
                                            <p:strVal val="#ppt_x"/>
                                          </p:val>
                                        </p:tav>
                                        <p:tav tm="100000">
                                          <p:val>
                                            <p:strVal val="#ppt_x"/>
                                          </p:val>
                                        </p:tav>
                                      </p:tavLst>
                                    </p:anim>
                                    <p:anim calcmode="lin" valueType="num">
                                      <p:cBhvr additive="base">
                                        <p:cTn id="136" dur="500" fill="hold"/>
                                        <p:tgtEl>
                                          <p:spTgt spid="84"/>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85"/>
                                        </p:tgtEl>
                                        <p:attrNameLst>
                                          <p:attrName>style.visibility</p:attrName>
                                        </p:attrNameLst>
                                      </p:cBhvr>
                                      <p:to>
                                        <p:strVal val="visible"/>
                                      </p:to>
                                    </p:set>
                                    <p:anim calcmode="lin" valueType="num">
                                      <p:cBhvr additive="base">
                                        <p:cTn id="139" dur="500" fill="hold"/>
                                        <p:tgtEl>
                                          <p:spTgt spid="85"/>
                                        </p:tgtEl>
                                        <p:attrNameLst>
                                          <p:attrName>ppt_x</p:attrName>
                                        </p:attrNameLst>
                                      </p:cBhvr>
                                      <p:tavLst>
                                        <p:tav tm="0">
                                          <p:val>
                                            <p:strVal val="#ppt_x"/>
                                          </p:val>
                                        </p:tav>
                                        <p:tav tm="100000">
                                          <p:val>
                                            <p:strVal val="#ppt_x"/>
                                          </p:val>
                                        </p:tav>
                                      </p:tavLst>
                                    </p:anim>
                                    <p:anim calcmode="lin" valueType="num">
                                      <p:cBhvr additive="base">
                                        <p:cTn id="140" dur="500" fill="hold"/>
                                        <p:tgtEl>
                                          <p:spTgt spid="85"/>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86"/>
                                        </p:tgtEl>
                                        <p:attrNameLst>
                                          <p:attrName>style.visibility</p:attrName>
                                        </p:attrNameLst>
                                      </p:cBhvr>
                                      <p:to>
                                        <p:strVal val="visible"/>
                                      </p:to>
                                    </p:set>
                                    <p:anim calcmode="lin" valueType="num">
                                      <p:cBhvr additive="base">
                                        <p:cTn id="143" dur="500" fill="hold"/>
                                        <p:tgtEl>
                                          <p:spTgt spid="86"/>
                                        </p:tgtEl>
                                        <p:attrNameLst>
                                          <p:attrName>ppt_x</p:attrName>
                                        </p:attrNameLst>
                                      </p:cBhvr>
                                      <p:tavLst>
                                        <p:tav tm="0">
                                          <p:val>
                                            <p:strVal val="#ppt_x"/>
                                          </p:val>
                                        </p:tav>
                                        <p:tav tm="100000">
                                          <p:val>
                                            <p:strVal val="#ppt_x"/>
                                          </p:val>
                                        </p:tav>
                                      </p:tavLst>
                                    </p:anim>
                                    <p:anim calcmode="lin" valueType="num">
                                      <p:cBhvr additive="base">
                                        <p:cTn id="144" dur="500" fill="hold"/>
                                        <p:tgtEl>
                                          <p:spTgt spid="86"/>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87"/>
                                        </p:tgtEl>
                                        <p:attrNameLst>
                                          <p:attrName>style.visibility</p:attrName>
                                        </p:attrNameLst>
                                      </p:cBhvr>
                                      <p:to>
                                        <p:strVal val="visible"/>
                                      </p:to>
                                    </p:set>
                                    <p:anim calcmode="lin" valueType="num">
                                      <p:cBhvr additive="base">
                                        <p:cTn id="147" dur="500" fill="hold"/>
                                        <p:tgtEl>
                                          <p:spTgt spid="87"/>
                                        </p:tgtEl>
                                        <p:attrNameLst>
                                          <p:attrName>ppt_x</p:attrName>
                                        </p:attrNameLst>
                                      </p:cBhvr>
                                      <p:tavLst>
                                        <p:tav tm="0">
                                          <p:val>
                                            <p:strVal val="#ppt_x"/>
                                          </p:val>
                                        </p:tav>
                                        <p:tav tm="100000">
                                          <p:val>
                                            <p:strVal val="#ppt_x"/>
                                          </p:val>
                                        </p:tav>
                                      </p:tavLst>
                                    </p:anim>
                                    <p:anim calcmode="lin" valueType="num">
                                      <p:cBhvr additive="base">
                                        <p:cTn id="148" dur="500" fill="hold"/>
                                        <p:tgtEl>
                                          <p:spTgt spid="87"/>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88"/>
                                        </p:tgtEl>
                                        <p:attrNameLst>
                                          <p:attrName>style.visibility</p:attrName>
                                        </p:attrNameLst>
                                      </p:cBhvr>
                                      <p:to>
                                        <p:strVal val="visible"/>
                                      </p:to>
                                    </p:set>
                                    <p:anim calcmode="lin" valueType="num">
                                      <p:cBhvr additive="base">
                                        <p:cTn id="151" dur="500" fill="hold"/>
                                        <p:tgtEl>
                                          <p:spTgt spid="88"/>
                                        </p:tgtEl>
                                        <p:attrNameLst>
                                          <p:attrName>ppt_x</p:attrName>
                                        </p:attrNameLst>
                                      </p:cBhvr>
                                      <p:tavLst>
                                        <p:tav tm="0">
                                          <p:val>
                                            <p:strVal val="#ppt_x"/>
                                          </p:val>
                                        </p:tav>
                                        <p:tav tm="100000">
                                          <p:val>
                                            <p:strVal val="#ppt_x"/>
                                          </p:val>
                                        </p:tav>
                                      </p:tavLst>
                                    </p:anim>
                                    <p:anim calcmode="lin" valueType="num">
                                      <p:cBhvr additive="base">
                                        <p:cTn id="152" dur="500" fill="hold"/>
                                        <p:tgtEl>
                                          <p:spTgt spid="88"/>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89"/>
                                        </p:tgtEl>
                                        <p:attrNameLst>
                                          <p:attrName>style.visibility</p:attrName>
                                        </p:attrNameLst>
                                      </p:cBhvr>
                                      <p:to>
                                        <p:strVal val="visible"/>
                                      </p:to>
                                    </p:set>
                                    <p:anim calcmode="lin" valueType="num">
                                      <p:cBhvr additive="base">
                                        <p:cTn id="155" dur="500" fill="hold"/>
                                        <p:tgtEl>
                                          <p:spTgt spid="89"/>
                                        </p:tgtEl>
                                        <p:attrNameLst>
                                          <p:attrName>ppt_x</p:attrName>
                                        </p:attrNameLst>
                                      </p:cBhvr>
                                      <p:tavLst>
                                        <p:tav tm="0">
                                          <p:val>
                                            <p:strVal val="#ppt_x"/>
                                          </p:val>
                                        </p:tav>
                                        <p:tav tm="100000">
                                          <p:val>
                                            <p:strVal val="#ppt_x"/>
                                          </p:val>
                                        </p:tav>
                                      </p:tavLst>
                                    </p:anim>
                                    <p:anim calcmode="lin" valueType="num">
                                      <p:cBhvr additive="base">
                                        <p:cTn id="156" dur="500" fill="hold"/>
                                        <p:tgtEl>
                                          <p:spTgt spid="89"/>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90"/>
                                        </p:tgtEl>
                                        <p:attrNameLst>
                                          <p:attrName>style.visibility</p:attrName>
                                        </p:attrNameLst>
                                      </p:cBhvr>
                                      <p:to>
                                        <p:strVal val="visible"/>
                                      </p:to>
                                    </p:set>
                                    <p:anim calcmode="lin" valueType="num">
                                      <p:cBhvr additive="base">
                                        <p:cTn id="159" dur="500" fill="hold"/>
                                        <p:tgtEl>
                                          <p:spTgt spid="90"/>
                                        </p:tgtEl>
                                        <p:attrNameLst>
                                          <p:attrName>ppt_x</p:attrName>
                                        </p:attrNameLst>
                                      </p:cBhvr>
                                      <p:tavLst>
                                        <p:tav tm="0">
                                          <p:val>
                                            <p:strVal val="#ppt_x"/>
                                          </p:val>
                                        </p:tav>
                                        <p:tav tm="100000">
                                          <p:val>
                                            <p:strVal val="#ppt_x"/>
                                          </p:val>
                                        </p:tav>
                                      </p:tavLst>
                                    </p:anim>
                                    <p:anim calcmode="lin" valueType="num">
                                      <p:cBhvr additive="base">
                                        <p:cTn id="160" dur="500" fill="hold"/>
                                        <p:tgtEl>
                                          <p:spTgt spid="90"/>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91"/>
                                        </p:tgtEl>
                                        <p:attrNameLst>
                                          <p:attrName>style.visibility</p:attrName>
                                        </p:attrNameLst>
                                      </p:cBhvr>
                                      <p:to>
                                        <p:strVal val="visible"/>
                                      </p:to>
                                    </p:set>
                                    <p:anim calcmode="lin" valueType="num">
                                      <p:cBhvr additive="base">
                                        <p:cTn id="163" dur="500" fill="hold"/>
                                        <p:tgtEl>
                                          <p:spTgt spid="91"/>
                                        </p:tgtEl>
                                        <p:attrNameLst>
                                          <p:attrName>ppt_x</p:attrName>
                                        </p:attrNameLst>
                                      </p:cBhvr>
                                      <p:tavLst>
                                        <p:tav tm="0">
                                          <p:val>
                                            <p:strVal val="#ppt_x"/>
                                          </p:val>
                                        </p:tav>
                                        <p:tav tm="100000">
                                          <p:val>
                                            <p:strVal val="#ppt_x"/>
                                          </p:val>
                                        </p:tav>
                                      </p:tavLst>
                                    </p:anim>
                                    <p:anim calcmode="lin" valueType="num">
                                      <p:cBhvr additive="base">
                                        <p:cTn id="164" dur="500" fill="hold"/>
                                        <p:tgtEl>
                                          <p:spTgt spid="91"/>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92"/>
                                        </p:tgtEl>
                                        <p:attrNameLst>
                                          <p:attrName>style.visibility</p:attrName>
                                        </p:attrNameLst>
                                      </p:cBhvr>
                                      <p:to>
                                        <p:strVal val="visible"/>
                                      </p:to>
                                    </p:set>
                                    <p:anim calcmode="lin" valueType="num">
                                      <p:cBhvr additive="base">
                                        <p:cTn id="167" dur="500" fill="hold"/>
                                        <p:tgtEl>
                                          <p:spTgt spid="92"/>
                                        </p:tgtEl>
                                        <p:attrNameLst>
                                          <p:attrName>ppt_x</p:attrName>
                                        </p:attrNameLst>
                                      </p:cBhvr>
                                      <p:tavLst>
                                        <p:tav tm="0">
                                          <p:val>
                                            <p:strVal val="#ppt_x"/>
                                          </p:val>
                                        </p:tav>
                                        <p:tav tm="100000">
                                          <p:val>
                                            <p:strVal val="#ppt_x"/>
                                          </p:val>
                                        </p:tav>
                                      </p:tavLst>
                                    </p:anim>
                                    <p:anim calcmode="lin" valueType="num">
                                      <p:cBhvr additive="base">
                                        <p:cTn id="168" dur="500" fill="hold"/>
                                        <p:tgtEl>
                                          <p:spTgt spid="92"/>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93"/>
                                        </p:tgtEl>
                                        <p:attrNameLst>
                                          <p:attrName>style.visibility</p:attrName>
                                        </p:attrNameLst>
                                      </p:cBhvr>
                                      <p:to>
                                        <p:strVal val="visible"/>
                                      </p:to>
                                    </p:set>
                                    <p:anim calcmode="lin" valueType="num">
                                      <p:cBhvr additive="base">
                                        <p:cTn id="171" dur="500" fill="hold"/>
                                        <p:tgtEl>
                                          <p:spTgt spid="93"/>
                                        </p:tgtEl>
                                        <p:attrNameLst>
                                          <p:attrName>ppt_x</p:attrName>
                                        </p:attrNameLst>
                                      </p:cBhvr>
                                      <p:tavLst>
                                        <p:tav tm="0">
                                          <p:val>
                                            <p:strVal val="#ppt_x"/>
                                          </p:val>
                                        </p:tav>
                                        <p:tav tm="100000">
                                          <p:val>
                                            <p:strVal val="#ppt_x"/>
                                          </p:val>
                                        </p:tav>
                                      </p:tavLst>
                                    </p:anim>
                                    <p:anim calcmode="lin" valueType="num">
                                      <p:cBhvr additive="base">
                                        <p:cTn id="172" dur="500" fill="hold"/>
                                        <p:tgtEl>
                                          <p:spTgt spid="93"/>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94"/>
                                        </p:tgtEl>
                                        <p:attrNameLst>
                                          <p:attrName>style.visibility</p:attrName>
                                        </p:attrNameLst>
                                      </p:cBhvr>
                                      <p:to>
                                        <p:strVal val="visible"/>
                                      </p:to>
                                    </p:set>
                                    <p:anim calcmode="lin" valueType="num">
                                      <p:cBhvr additive="base">
                                        <p:cTn id="175" dur="500" fill="hold"/>
                                        <p:tgtEl>
                                          <p:spTgt spid="94"/>
                                        </p:tgtEl>
                                        <p:attrNameLst>
                                          <p:attrName>ppt_x</p:attrName>
                                        </p:attrNameLst>
                                      </p:cBhvr>
                                      <p:tavLst>
                                        <p:tav tm="0">
                                          <p:val>
                                            <p:strVal val="#ppt_x"/>
                                          </p:val>
                                        </p:tav>
                                        <p:tav tm="100000">
                                          <p:val>
                                            <p:strVal val="#ppt_x"/>
                                          </p:val>
                                        </p:tav>
                                      </p:tavLst>
                                    </p:anim>
                                    <p:anim calcmode="lin" valueType="num">
                                      <p:cBhvr additive="base">
                                        <p:cTn id="176" dur="500" fill="hold"/>
                                        <p:tgtEl>
                                          <p:spTgt spid="94"/>
                                        </p:tgtEl>
                                        <p:attrNameLst>
                                          <p:attrName>ppt_y</p:attrName>
                                        </p:attrNameLst>
                                      </p:cBhvr>
                                      <p:tavLst>
                                        <p:tav tm="0">
                                          <p:val>
                                            <p:strVal val="1+#ppt_h/2"/>
                                          </p:val>
                                        </p:tav>
                                        <p:tav tm="100000">
                                          <p:val>
                                            <p:strVal val="#ppt_y"/>
                                          </p:val>
                                        </p:tav>
                                      </p:tavLst>
                                    </p:anim>
                                  </p:childTnLst>
                                </p:cTn>
                              </p:par>
                              <p:par>
                                <p:cTn id="177" presetID="2" presetClass="exit" presetSubtype="4" fill="hold" nodeType="withEffect">
                                  <p:stCondLst>
                                    <p:cond delay="0"/>
                                  </p:stCondLst>
                                  <p:childTnLst>
                                    <p:anim calcmode="lin" valueType="num">
                                      <p:cBhvr additive="base">
                                        <p:cTn id="178" dur="500"/>
                                        <p:tgtEl>
                                          <p:spTgt spid="4"/>
                                        </p:tgtEl>
                                        <p:attrNameLst>
                                          <p:attrName>ppt_x</p:attrName>
                                        </p:attrNameLst>
                                      </p:cBhvr>
                                      <p:tavLst>
                                        <p:tav tm="0">
                                          <p:val>
                                            <p:strVal val="ppt_x"/>
                                          </p:val>
                                        </p:tav>
                                        <p:tav tm="100000">
                                          <p:val>
                                            <p:strVal val="ppt_x"/>
                                          </p:val>
                                        </p:tav>
                                      </p:tavLst>
                                    </p:anim>
                                    <p:anim calcmode="lin" valueType="num">
                                      <p:cBhvr additive="base">
                                        <p:cTn id="179" dur="500"/>
                                        <p:tgtEl>
                                          <p:spTgt spid="4"/>
                                        </p:tgtEl>
                                        <p:attrNameLst>
                                          <p:attrName>ppt_y</p:attrName>
                                        </p:attrNameLst>
                                      </p:cBhvr>
                                      <p:tavLst>
                                        <p:tav tm="0">
                                          <p:val>
                                            <p:strVal val="ppt_y"/>
                                          </p:val>
                                        </p:tav>
                                        <p:tav tm="100000">
                                          <p:val>
                                            <p:strVal val="1+ppt_h/2"/>
                                          </p:val>
                                        </p:tav>
                                      </p:tavLst>
                                    </p:anim>
                                    <p:set>
                                      <p:cBhvr>
                                        <p:cTn id="18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EB3A2-0D71-2B9E-457F-B1251C6D0889}"/>
              </a:ext>
            </a:extLst>
          </p:cNvPr>
          <p:cNvSpPr>
            <a:spLocks noGrp="1"/>
          </p:cNvSpPr>
          <p:nvPr>
            <p:ph type="title"/>
          </p:nvPr>
        </p:nvSpPr>
        <p:spPr/>
        <p:txBody>
          <a:bodyPr/>
          <a:lstStyle/>
          <a:p>
            <a:r>
              <a:rPr lang="en-US"/>
              <a:t>Classification in the customer journey  </a:t>
            </a:r>
            <a:endParaRPr lang="en-NL"/>
          </a:p>
        </p:txBody>
      </p:sp>
      <p:pic>
        <p:nvPicPr>
          <p:cNvPr id="4" name="Graphic 3" descr="Apple with solid fill">
            <a:extLst>
              <a:ext uri="{FF2B5EF4-FFF2-40B4-BE49-F238E27FC236}">
                <a16:creationId xmlns:a16="http://schemas.microsoft.com/office/drawing/2014/main" id="{8FE8BFC4-A19C-E6AD-B84E-97417253E87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94903" y="511072"/>
            <a:ext cx="914400" cy="914400"/>
          </a:xfrm>
          <a:prstGeom prst="rect">
            <a:avLst/>
          </a:prstGeom>
        </p:spPr>
      </p:pic>
      <p:pic>
        <p:nvPicPr>
          <p:cNvPr id="6" name="Graphic 5" descr="Orange with solid fill">
            <a:extLst>
              <a:ext uri="{FF2B5EF4-FFF2-40B4-BE49-F238E27FC236}">
                <a16:creationId xmlns:a16="http://schemas.microsoft.com/office/drawing/2014/main" id="{ECD5A4FA-3C34-FA4E-6235-099B86984AF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7391" y="570706"/>
            <a:ext cx="914400" cy="914400"/>
          </a:xfrm>
          <a:prstGeom prst="rect">
            <a:avLst/>
          </a:prstGeom>
        </p:spPr>
      </p:pic>
      <p:cxnSp>
        <p:nvCxnSpPr>
          <p:cNvPr id="13" name="Straight Arrow Connector 12">
            <a:extLst>
              <a:ext uri="{FF2B5EF4-FFF2-40B4-BE49-F238E27FC236}">
                <a16:creationId xmlns:a16="http://schemas.microsoft.com/office/drawing/2014/main" id="{1614C1F0-6CC2-6E32-F50B-5C98CA11D903}"/>
              </a:ext>
            </a:extLst>
          </p:cNvPr>
          <p:cNvCxnSpPr>
            <a:cxnSpLocks/>
          </p:cNvCxnSpPr>
          <p:nvPr/>
        </p:nvCxnSpPr>
        <p:spPr>
          <a:xfrm flipH="1">
            <a:off x="10664687" y="1027906"/>
            <a:ext cx="409633" cy="0"/>
          </a:xfrm>
          <a:prstGeom prst="straightConnector1">
            <a:avLst/>
          </a:prstGeom>
          <a:ln w="412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Diagram 17">
            <a:extLst>
              <a:ext uri="{FF2B5EF4-FFF2-40B4-BE49-F238E27FC236}">
                <a16:creationId xmlns:a16="http://schemas.microsoft.com/office/drawing/2014/main" id="{F1F44CD0-F13F-6A1E-8401-17FE39A0A9AC}"/>
              </a:ext>
            </a:extLst>
          </p:cNvPr>
          <p:cNvGraphicFramePr/>
          <p:nvPr/>
        </p:nvGraphicFramePr>
        <p:xfrm>
          <a:off x="993839" y="1282091"/>
          <a:ext cx="10204322" cy="2146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Box 20">
            <a:extLst>
              <a:ext uri="{FF2B5EF4-FFF2-40B4-BE49-F238E27FC236}">
                <a16:creationId xmlns:a16="http://schemas.microsoft.com/office/drawing/2014/main" id="{845A343E-051A-C5DF-FE73-977760020957}"/>
              </a:ext>
            </a:extLst>
          </p:cNvPr>
          <p:cNvSpPr txBox="1"/>
          <p:nvPr/>
        </p:nvSpPr>
        <p:spPr>
          <a:xfrm>
            <a:off x="6203854" y="3063167"/>
            <a:ext cx="10752685" cy="1077218"/>
          </a:xfrm>
          <a:prstGeom prst="rect">
            <a:avLst/>
          </a:prstGeom>
          <a:noFill/>
        </p:spPr>
        <p:txBody>
          <a:bodyPr wrap="square" rtlCol="0">
            <a:spAutoFit/>
          </a:bodyPr>
          <a:lstStyle/>
          <a:p>
            <a:r>
              <a:rPr lang="en-US" sz="3200" b="1">
                <a:solidFill>
                  <a:srgbClr val="03597F"/>
                </a:solidFill>
              </a:rPr>
              <a:t>ETIM Standards get</a:t>
            </a:r>
            <a:br>
              <a:rPr lang="en-US" sz="3200" b="1">
                <a:solidFill>
                  <a:srgbClr val="03597F"/>
                </a:solidFill>
              </a:rPr>
            </a:br>
            <a:r>
              <a:rPr lang="en-US" sz="3200" b="1">
                <a:solidFill>
                  <a:srgbClr val="03597F"/>
                </a:solidFill>
              </a:rPr>
              <a:t> you on the shortlist!</a:t>
            </a:r>
            <a:endParaRPr lang="en-NL" sz="3200" b="1">
              <a:solidFill>
                <a:srgbClr val="03597F"/>
              </a:solidFill>
            </a:endParaRPr>
          </a:p>
        </p:txBody>
      </p:sp>
      <p:sp>
        <p:nvSpPr>
          <p:cNvPr id="24" name="Arrow: Down 23">
            <a:extLst>
              <a:ext uri="{FF2B5EF4-FFF2-40B4-BE49-F238E27FC236}">
                <a16:creationId xmlns:a16="http://schemas.microsoft.com/office/drawing/2014/main" id="{53A8BEBC-55B9-38AA-8CC4-F68C51C43CB3}"/>
              </a:ext>
            </a:extLst>
          </p:cNvPr>
          <p:cNvSpPr/>
          <p:nvPr/>
        </p:nvSpPr>
        <p:spPr>
          <a:xfrm rot="10800000">
            <a:off x="5802029" y="2878366"/>
            <a:ext cx="401825" cy="500323"/>
          </a:xfrm>
          <a:prstGeom prst="downArrow">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6" name="Picture 25">
            <a:extLst>
              <a:ext uri="{FF2B5EF4-FFF2-40B4-BE49-F238E27FC236}">
                <a16:creationId xmlns:a16="http://schemas.microsoft.com/office/drawing/2014/main" id="{26CCCBDC-E61B-2653-8312-F14E0E240B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4386" y="2823833"/>
            <a:ext cx="735257" cy="698289"/>
          </a:xfrm>
          <a:prstGeom prst="rect">
            <a:avLst/>
          </a:prstGeom>
        </p:spPr>
      </p:pic>
      <p:pic>
        <p:nvPicPr>
          <p:cNvPr id="27" name="Picture 26">
            <a:extLst>
              <a:ext uri="{FF2B5EF4-FFF2-40B4-BE49-F238E27FC236}">
                <a16:creationId xmlns:a16="http://schemas.microsoft.com/office/drawing/2014/main" id="{F844FAC1-DC6C-E51C-C862-DF95B29B9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7930" y="2823833"/>
            <a:ext cx="735257" cy="698289"/>
          </a:xfrm>
          <a:prstGeom prst="rect">
            <a:avLst/>
          </a:prstGeom>
        </p:spPr>
      </p:pic>
      <p:graphicFrame>
        <p:nvGraphicFramePr>
          <p:cNvPr id="28" name="Diagram 27">
            <a:extLst>
              <a:ext uri="{FF2B5EF4-FFF2-40B4-BE49-F238E27FC236}">
                <a16:creationId xmlns:a16="http://schemas.microsoft.com/office/drawing/2014/main" id="{FA2FC885-DDF8-6D10-6333-10FBDFA5B8A7}"/>
              </a:ext>
            </a:extLst>
          </p:cNvPr>
          <p:cNvGraphicFramePr/>
          <p:nvPr/>
        </p:nvGraphicFramePr>
        <p:xfrm>
          <a:off x="838200" y="4200019"/>
          <a:ext cx="11163591" cy="176468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9" name="Graphic 28" descr="Checkbox Checked with solid fill">
            <a:extLst>
              <a:ext uri="{FF2B5EF4-FFF2-40B4-BE49-F238E27FC236}">
                <a16:creationId xmlns:a16="http://schemas.microsoft.com/office/drawing/2014/main" id="{51C79837-C470-42D2-4305-C8B34BE2328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1125491" y="5018860"/>
            <a:ext cx="713959" cy="713959"/>
          </a:xfrm>
          <a:prstGeom prst="rect">
            <a:avLst/>
          </a:prstGeom>
        </p:spPr>
      </p:pic>
    </p:spTree>
    <p:extLst>
      <p:ext uri="{BB962C8B-B14F-4D97-AF65-F5344CB8AC3E}">
        <p14:creationId xmlns:p14="http://schemas.microsoft.com/office/powerpoint/2010/main" val="102467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21" grpId="0"/>
      <p:bldP spid="24" grpId="0" animBg="1"/>
      <p:bldGraphic spid="2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E424D8-5E27-64AD-C819-8A4E9FD2DAAE}"/>
              </a:ext>
            </a:extLst>
          </p:cNvPr>
          <p:cNvSpPr/>
          <p:nvPr/>
        </p:nvSpPr>
        <p:spPr>
          <a:xfrm>
            <a:off x="9320068" y="-1"/>
            <a:ext cx="2871932" cy="6858000"/>
          </a:xfrm>
          <a:prstGeom prst="rect">
            <a:avLst/>
          </a:prstGeom>
          <a:solidFill>
            <a:srgbClr val="D5E1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Object 4">
            <a:extLst>
              <a:ext uri="{FF2B5EF4-FFF2-40B4-BE49-F238E27FC236}">
                <a16:creationId xmlns:a16="http://schemas.microsoft.com/office/drawing/2014/main" id="{E28348DE-1459-D1AE-49D0-0CA63A03B6C3}"/>
              </a:ext>
            </a:extLst>
          </p:cNvPr>
          <p:cNvGraphicFramePr>
            <a:graphicFrameLocks/>
          </p:cNvGraphicFramePr>
          <p:nvPr/>
        </p:nvGraphicFramePr>
        <p:xfrm>
          <a:off x="9320068" y="1288146"/>
          <a:ext cx="2871932" cy="4281707"/>
        </p:xfrm>
        <a:graphic>
          <a:graphicData uri="http://schemas.openxmlformats.org/presentationml/2006/ole">
            <mc:AlternateContent xmlns:mc="http://schemas.openxmlformats.org/markup-compatibility/2006">
              <mc:Choice xmlns:v="urn:schemas-microsoft-com:vml" Requires="v">
                <p:oleObj r:id="rId3" imgW="11045891" imgH="15291809" progId="">
                  <p:embed/>
                </p:oleObj>
              </mc:Choice>
              <mc:Fallback>
                <p:oleObj r:id="rId3" imgW="11045891" imgH="15291809" progId="">
                  <p:embed/>
                  <p:pic>
                    <p:nvPicPr>
                      <p:cNvPr id="5" name="Object 4">
                        <a:extLst>
                          <a:ext uri="{FF2B5EF4-FFF2-40B4-BE49-F238E27FC236}">
                            <a16:creationId xmlns:a16="http://schemas.microsoft.com/office/drawing/2014/main" id="{E28348DE-1459-D1AE-49D0-0CA63A03B6C3}"/>
                          </a:ext>
                        </a:extLst>
                      </p:cNvPr>
                      <p:cNvPicPr/>
                      <p:nvPr/>
                    </p:nvPicPr>
                    <p:blipFill>
                      <a:blip r:embed="rId4"/>
                      <a:stretch>
                        <a:fillRect/>
                      </a:stretch>
                    </p:blipFill>
                    <p:spPr>
                      <a:xfrm>
                        <a:off x="9320068" y="1288146"/>
                        <a:ext cx="2871932" cy="428170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E5C80DE-8791-04B5-5E2A-6D911A750B9D}"/>
              </a:ext>
            </a:extLst>
          </p:cNvPr>
          <p:cNvSpPr>
            <a:spLocks noGrp="1"/>
          </p:cNvSpPr>
          <p:nvPr>
            <p:ph type="title"/>
          </p:nvPr>
        </p:nvSpPr>
        <p:spPr/>
        <p:txBody>
          <a:bodyPr/>
          <a:lstStyle/>
          <a:p>
            <a:r>
              <a:rPr lang="en-GB" dirty="0"/>
              <a:t>What is ETIM</a:t>
            </a:r>
          </a:p>
        </p:txBody>
      </p:sp>
      <p:sp>
        <p:nvSpPr>
          <p:cNvPr id="3" name="Content Placeholder 2">
            <a:extLst>
              <a:ext uri="{FF2B5EF4-FFF2-40B4-BE49-F238E27FC236}">
                <a16:creationId xmlns:a16="http://schemas.microsoft.com/office/drawing/2014/main" id="{3E0B4991-4ADF-609D-18D8-434B426B8973}"/>
              </a:ext>
            </a:extLst>
          </p:cNvPr>
          <p:cNvSpPr>
            <a:spLocks noGrp="1"/>
          </p:cNvSpPr>
          <p:nvPr>
            <p:ph idx="1"/>
          </p:nvPr>
        </p:nvSpPr>
        <p:spPr>
          <a:xfrm>
            <a:off x="838201" y="1553523"/>
            <a:ext cx="8304170" cy="3114730"/>
          </a:xfrm>
        </p:spPr>
        <p:txBody>
          <a:bodyPr>
            <a:normAutofit fontScale="85000" lnSpcReduction="10000"/>
          </a:bodyPr>
          <a:lstStyle/>
          <a:p>
            <a:pPr marL="0" indent="0">
              <a:buNone/>
            </a:pPr>
            <a:r>
              <a:rPr lang="en-GB" b="1" dirty="0"/>
              <a:t>A </a:t>
            </a:r>
            <a:r>
              <a:rPr lang="en-GB" b="1"/>
              <a:t>set of </a:t>
            </a:r>
            <a:r>
              <a:rPr lang="en-GB" b="1" dirty="0"/>
              <a:t>open standards, managed by the </a:t>
            </a:r>
            <a:r>
              <a:rPr lang="en-GB" b="1"/>
              <a:t>ETIM Community:</a:t>
            </a:r>
            <a:br>
              <a:rPr lang="en-GB" sz="1900" dirty="0"/>
            </a:br>
            <a:r>
              <a:rPr lang="en-GB" sz="1900" dirty="0"/>
              <a:t> </a:t>
            </a:r>
          </a:p>
          <a:p>
            <a:pPr lvl="1">
              <a:lnSpc>
                <a:spcPct val="120000"/>
              </a:lnSpc>
            </a:pPr>
            <a:r>
              <a:rPr lang="en-GB" dirty="0"/>
              <a:t>Classification standard for technical products (“</a:t>
            </a:r>
            <a:r>
              <a:rPr lang="en-GB" b="1" dirty="0"/>
              <a:t>The ETIM model</a:t>
            </a:r>
            <a:r>
              <a:rPr lang="en-GB" dirty="0"/>
              <a:t>”).</a:t>
            </a:r>
          </a:p>
          <a:p>
            <a:pPr lvl="1">
              <a:lnSpc>
                <a:spcPct val="120000"/>
              </a:lnSpc>
            </a:pPr>
            <a:r>
              <a:rPr lang="en-GB" dirty="0"/>
              <a:t>Product Data Exchange standard (“</a:t>
            </a:r>
            <a:r>
              <a:rPr lang="en-GB" b="1" dirty="0"/>
              <a:t>ETIM xChange</a:t>
            </a:r>
            <a:r>
              <a:rPr lang="en-GB" dirty="0"/>
              <a:t>”).</a:t>
            </a:r>
          </a:p>
          <a:p>
            <a:pPr lvl="1">
              <a:lnSpc>
                <a:spcPct val="120000"/>
              </a:lnSpc>
            </a:pPr>
            <a:r>
              <a:rPr lang="en-GB" dirty="0"/>
              <a:t>Classification standard </a:t>
            </a:r>
            <a:r>
              <a:rPr lang="en-GB"/>
              <a:t>for geometric data (“</a:t>
            </a:r>
            <a:r>
              <a:rPr lang="en-GB" b="1" dirty="0"/>
              <a:t>ETIM Modelling Classes</a:t>
            </a:r>
            <a:r>
              <a:rPr lang="en-GB" dirty="0"/>
              <a:t>”).</a:t>
            </a:r>
          </a:p>
          <a:p>
            <a:pPr lvl="1"/>
            <a:endParaRPr lang="en-GB" sz="100" dirty="0"/>
          </a:p>
          <a:p>
            <a:pPr marL="0" indent="0">
              <a:buNone/>
            </a:pPr>
            <a:r>
              <a:rPr lang="en-GB" b="1" dirty="0"/>
              <a:t>Active in </a:t>
            </a:r>
            <a:r>
              <a:rPr lang="en-GB" b="1"/>
              <a:t>5 sectors.</a:t>
            </a:r>
            <a:br>
              <a:rPr lang="en-GB" sz="1900" dirty="0"/>
            </a:br>
            <a:endParaRPr lang="en-GB" dirty="0"/>
          </a:p>
        </p:txBody>
      </p:sp>
      <p:graphicFrame>
        <p:nvGraphicFramePr>
          <p:cNvPr id="4" name="Diagram 3">
            <a:extLst>
              <a:ext uri="{FF2B5EF4-FFF2-40B4-BE49-F238E27FC236}">
                <a16:creationId xmlns:a16="http://schemas.microsoft.com/office/drawing/2014/main" id="{572B14F3-056A-DE8C-549B-0CA84FF7518B}"/>
              </a:ext>
            </a:extLst>
          </p:cNvPr>
          <p:cNvGraphicFramePr/>
          <p:nvPr/>
        </p:nvGraphicFramePr>
        <p:xfrm>
          <a:off x="1983872" y="4259182"/>
          <a:ext cx="7376695" cy="24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Graphic 15" descr="Battery charging with solid fill">
            <a:extLst>
              <a:ext uri="{FF2B5EF4-FFF2-40B4-BE49-F238E27FC236}">
                <a16:creationId xmlns:a16="http://schemas.microsoft.com/office/drawing/2014/main" id="{DB6BDD00-2670-F87A-B680-F92ED56E1FC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661350" y="4825781"/>
            <a:ext cx="605589" cy="605589"/>
          </a:xfrm>
          <a:prstGeom prst="rect">
            <a:avLst/>
          </a:prstGeom>
        </p:spPr>
      </p:pic>
      <p:pic>
        <p:nvPicPr>
          <p:cNvPr id="18" name="Graphic 17" descr="Construction worker male with solid fill">
            <a:extLst>
              <a:ext uri="{FF2B5EF4-FFF2-40B4-BE49-F238E27FC236}">
                <a16:creationId xmlns:a16="http://schemas.microsoft.com/office/drawing/2014/main" id="{49CC4D40-0CD1-5BD4-4568-782D9F8C317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164732" y="6236397"/>
            <a:ext cx="467424" cy="467424"/>
          </a:xfrm>
          <a:prstGeom prst="rect">
            <a:avLst/>
          </a:prstGeom>
        </p:spPr>
      </p:pic>
      <p:pic>
        <p:nvPicPr>
          <p:cNvPr id="20" name="Graphic 19" descr="Tools with solid fill">
            <a:extLst>
              <a:ext uri="{FF2B5EF4-FFF2-40B4-BE49-F238E27FC236}">
                <a16:creationId xmlns:a16="http://schemas.microsoft.com/office/drawing/2014/main" id="{A9C6F6D4-4D26-EF89-E837-4037711F1A4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676272" y="6236395"/>
            <a:ext cx="467424" cy="467424"/>
          </a:xfrm>
          <a:prstGeom prst="rect">
            <a:avLst/>
          </a:prstGeom>
        </p:spPr>
      </p:pic>
      <p:pic>
        <p:nvPicPr>
          <p:cNvPr id="22" name="Graphic 21" descr="Cruise ship with solid fill">
            <a:extLst>
              <a:ext uri="{FF2B5EF4-FFF2-40B4-BE49-F238E27FC236}">
                <a16:creationId xmlns:a16="http://schemas.microsoft.com/office/drawing/2014/main" id="{86DC2C5D-E921-FF1B-0CD8-8711EC038F8B}"/>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6277353" y="5967667"/>
            <a:ext cx="736152" cy="736152"/>
          </a:xfrm>
          <a:prstGeom prst="rect">
            <a:avLst/>
          </a:prstGeom>
        </p:spPr>
      </p:pic>
      <p:pic>
        <p:nvPicPr>
          <p:cNvPr id="24" name="Graphic 23" descr="Building Brick Wall with solid fill">
            <a:extLst>
              <a:ext uri="{FF2B5EF4-FFF2-40B4-BE49-F238E27FC236}">
                <a16:creationId xmlns:a16="http://schemas.microsoft.com/office/drawing/2014/main" id="{DFBCB69C-F3EF-4B80-9D19-2D2AECC9E8B2}"/>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7748333" y="4648085"/>
            <a:ext cx="783286" cy="783286"/>
          </a:xfrm>
          <a:prstGeom prst="rect">
            <a:avLst/>
          </a:prstGeom>
        </p:spPr>
      </p:pic>
      <p:pic>
        <p:nvPicPr>
          <p:cNvPr id="26" name="Graphic 25" descr="Cement truck with solid fill">
            <a:extLst>
              <a:ext uri="{FF2B5EF4-FFF2-40B4-BE49-F238E27FC236}">
                <a16:creationId xmlns:a16="http://schemas.microsoft.com/office/drawing/2014/main" id="{0071B6D4-C9FA-EFA4-4006-B94E7426CEB6}"/>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7061629" y="4764509"/>
            <a:ext cx="723007" cy="723007"/>
          </a:xfrm>
          <a:prstGeom prst="rect">
            <a:avLst/>
          </a:prstGeom>
        </p:spPr>
      </p:pic>
      <p:pic>
        <p:nvPicPr>
          <p:cNvPr id="30" name="Graphic 29" descr="Toilet Plunge with solid fill">
            <a:extLst>
              <a:ext uri="{FF2B5EF4-FFF2-40B4-BE49-F238E27FC236}">
                <a16:creationId xmlns:a16="http://schemas.microsoft.com/office/drawing/2014/main" id="{5E904D8F-63E7-22F9-90F9-E83B76F1075C}"/>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rot="4594797">
            <a:off x="5458367" y="4764509"/>
            <a:ext cx="605589" cy="605589"/>
          </a:xfrm>
          <a:prstGeom prst="rect">
            <a:avLst/>
          </a:prstGeom>
        </p:spPr>
      </p:pic>
      <p:pic>
        <p:nvPicPr>
          <p:cNvPr id="32" name="Graphic 31" descr="Toilet with solid fill">
            <a:extLst>
              <a:ext uri="{FF2B5EF4-FFF2-40B4-BE49-F238E27FC236}">
                <a16:creationId xmlns:a16="http://schemas.microsoft.com/office/drawing/2014/main" id="{D63A3167-E333-10AD-7632-6174DB6D0BF6}"/>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047870" y="4795144"/>
            <a:ext cx="605589" cy="605589"/>
          </a:xfrm>
          <a:prstGeom prst="rect">
            <a:avLst/>
          </a:prstGeom>
        </p:spPr>
      </p:pic>
      <p:pic>
        <p:nvPicPr>
          <p:cNvPr id="34" name="Graphic 33" descr="Fire with solid fill">
            <a:extLst>
              <a:ext uri="{FF2B5EF4-FFF2-40B4-BE49-F238E27FC236}">
                <a16:creationId xmlns:a16="http://schemas.microsoft.com/office/drawing/2014/main" id="{C1A54E1E-8072-F92D-A8EB-27516470C6DA}"/>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4678079" y="4795144"/>
            <a:ext cx="605589" cy="605589"/>
          </a:xfrm>
          <a:prstGeom prst="rect">
            <a:avLst/>
          </a:prstGeom>
        </p:spPr>
      </p:pic>
      <p:pic>
        <p:nvPicPr>
          <p:cNvPr id="36" name="Graphic 35" descr="Plugged Unplugged with solid fill">
            <a:extLst>
              <a:ext uri="{FF2B5EF4-FFF2-40B4-BE49-F238E27FC236}">
                <a16:creationId xmlns:a16="http://schemas.microsoft.com/office/drawing/2014/main" id="{382C20BF-5737-A2E8-33F6-90BECB1AEC33}"/>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2860743" y="4752477"/>
            <a:ext cx="646086" cy="646086"/>
          </a:xfrm>
          <a:prstGeom prst="rect">
            <a:avLst/>
          </a:prstGeom>
        </p:spPr>
      </p:pic>
    </p:spTree>
    <p:extLst>
      <p:ext uri="{BB962C8B-B14F-4D97-AF65-F5344CB8AC3E}">
        <p14:creationId xmlns:p14="http://schemas.microsoft.com/office/powerpoint/2010/main" val="3798253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AE3A9-755A-4E0B-A53E-DFBD526F0E44}"/>
              </a:ext>
            </a:extLst>
          </p:cNvPr>
          <p:cNvSpPr>
            <a:spLocks noGrp="1"/>
          </p:cNvSpPr>
          <p:nvPr>
            <p:ph type="title"/>
          </p:nvPr>
        </p:nvSpPr>
        <p:spPr/>
        <p:txBody>
          <a:bodyPr/>
          <a:lstStyle/>
          <a:p>
            <a:r>
              <a:rPr lang="en-GB" dirty="0"/>
              <a:t>Business Intelligence</a:t>
            </a:r>
          </a:p>
        </p:txBody>
      </p:sp>
      <p:sp>
        <p:nvSpPr>
          <p:cNvPr id="3" name="Content Placeholder 2">
            <a:extLst>
              <a:ext uri="{FF2B5EF4-FFF2-40B4-BE49-F238E27FC236}">
                <a16:creationId xmlns:a16="http://schemas.microsoft.com/office/drawing/2014/main" id="{29EDAC5E-ABF3-F381-DD6E-9C8BEA517442}"/>
              </a:ext>
            </a:extLst>
          </p:cNvPr>
          <p:cNvSpPr>
            <a:spLocks noGrp="1"/>
          </p:cNvSpPr>
          <p:nvPr>
            <p:ph idx="1"/>
          </p:nvPr>
        </p:nvSpPr>
        <p:spPr>
          <a:xfrm>
            <a:off x="838200" y="1825625"/>
            <a:ext cx="7367034" cy="4351338"/>
          </a:xfrm>
        </p:spPr>
        <p:txBody>
          <a:bodyPr>
            <a:normAutofit fontScale="92500" lnSpcReduction="10000"/>
          </a:bodyPr>
          <a:lstStyle/>
          <a:p>
            <a:pPr>
              <a:lnSpc>
                <a:spcPct val="120000"/>
              </a:lnSpc>
            </a:pPr>
            <a:r>
              <a:rPr lang="en-GB" dirty="0"/>
              <a:t>Linking order lines to ETIM structures using the product identification codes like GTIN:</a:t>
            </a:r>
          </a:p>
          <a:p>
            <a:pPr lvl="1">
              <a:lnSpc>
                <a:spcPct val="120000"/>
              </a:lnSpc>
            </a:pPr>
            <a:r>
              <a:rPr lang="en-GB" dirty="0"/>
              <a:t>Cross sections on classes or </a:t>
            </a:r>
            <a:r>
              <a:rPr lang="en-GB"/>
              <a:t>features.</a:t>
            </a:r>
            <a:br>
              <a:rPr lang="en-GB"/>
            </a:br>
            <a:endParaRPr lang="en-GB" dirty="0"/>
          </a:p>
          <a:p>
            <a:pPr>
              <a:lnSpc>
                <a:spcPct val="120000"/>
              </a:lnSpc>
            </a:pPr>
            <a:r>
              <a:rPr lang="en-GB" dirty="0"/>
              <a:t>Examples:</a:t>
            </a:r>
          </a:p>
          <a:p>
            <a:pPr lvl="1">
              <a:lnSpc>
                <a:spcPct val="120000"/>
              </a:lnSpc>
            </a:pPr>
            <a:r>
              <a:rPr lang="en-GB"/>
              <a:t>Turnover of products with specific </a:t>
            </a:r>
            <a:r>
              <a:rPr lang="en-GB" dirty="0"/>
              <a:t>technical approval.</a:t>
            </a:r>
          </a:p>
          <a:p>
            <a:pPr lvl="1">
              <a:lnSpc>
                <a:spcPct val="120000"/>
              </a:lnSpc>
            </a:pPr>
            <a:r>
              <a:rPr lang="en-GB"/>
              <a:t>Turnover of products from </a:t>
            </a:r>
            <a:r>
              <a:rPr lang="en-GB" dirty="0"/>
              <a:t>a certain type of material.</a:t>
            </a:r>
          </a:p>
          <a:p>
            <a:pPr lvl="1">
              <a:lnSpc>
                <a:spcPct val="120000"/>
              </a:lnSpc>
            </a:pPr>
            <a:r>
              <a:rPr lang="en-GB" dirty="0"/>
              <a:t>Regional sales of certain product types.</a:t>
            </a:r>
          </a:p>
          <a:p>
            <a:pPr lvl="1">
              <a:lnSpc>
                <a:spcPct val="120000"/>
              </a:lnSpc>
            </a:pPr>
            <a:r>
              <a:rPr lang="en-GB" dirty="0"/>
              <a:t>Across multiple businesses in a multinational.</a:t>
            </a:r>
          </a:p>
          <a:p>
            <a:pPr lvl="1"/>
            <a:endParaRPr lang="en-GB" dirty="0"/>
          </a:p>
        </p:txBody>
      </p:sp>
      <p:sp>
        <p:nvSpPr>
          <p:cNvPr id="4" name="Rectangle: Rounded Corners 3">
            <a:extLst>
              <a:ext uri="{FF2B5EF4-FFF2-40B4-BE49-F238E27FC236}">
                <a16:creationId xmlns:a16="http://schemas.microsoft.com/office/drawing/2014/main" id="{3CA95A52-A78D-1CF8-682C-BE25A0ED5F82}"/>
              </a:ext>
            </a:extLst>
          </p:cNvPr>
          <p:cNvSpPr/>
          <p:nvPr/>
        </p:nvSpPr>
        <p:spPr>
          <a:xfrm>
            <a:off x="9257165" y="1347555"/>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Order lines</a:t>
            </a:r>
          </a:p>
        </p:txBody>
      </p:sp>
      <p:sp>
        <p:nvSpPr>
          <p:cNvPr id="5" name="Rectangle: Rounded Corners 4">
            <a:extLst>
              <a:ext uri="{FF2B5EF4-FFF2-40B4-BE49-F238E27FC236}">
                <a16:creationId xmlns:a16="http://schemas.microsoft.com/office/drawing/2014/main" id="{2A4347F4-B98A-AC63-D068-A53E3FAD2463}"/>
              </a:ext>
            </a:extLst>
          </p:cNvPr>
          <p:cNvSpPr/>
          <p:nvPr/>
        </p:nvSpPr>
        <p:spPr>
          <a:xfrm>
            <a:off x="9257165" y="3240709"/>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Product Identification</a:t>
            </a:r>
          </a:p>
        </p:txBody>
      </p:sp>
      <p:sp>
        <p:nvSpPr>
          <p:cNvPr id="6" name="Rectangle: Rounded Corners 5">
            <a:extLst>
              <a:ext uri="{FF2B5EF4-FFF2-40B4-BE49-F238E27FC236}">
                <a16:creationId xmlns:a16="http://schemas.microsoft.com/office/drawing/2014/main" id="{F9513888-D87D-60A7-DE86-EF029FFFE7E5}"/>
              </a:ext>
            </a:extLst>
          </p:cNvPr>
          <p:cNvSpPr/>
          <p:nvPr/>
        </p:nvSpPr>
        <p:spPr>
          <a:xfrm>
            <a:off x="9257165" y="5104711"/>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ETIM class </a:t>
            </a:r>
            <a:br>
              <a:rPr lang="en-GB" dirty="0"/>
            </a:br>
            <a:r>
              <a:rPr lang="en-GB" dirty="0"/>
              <a:t>ETIM features</a:t>
            </a:r>
          </a:p>
        </p:txBody>
      </p:sp>
      <p:cxnSp>
        <p:nvCxnSpPr>
          <p:cNvPr id="8" name="Straight Arrow Connector 7">
            <a:extLst>
              <a:ext uri="{FF2B5EF4-FFF2-40B4-BE49-F238E27FC236}">
                <a16:creationId xmlns:a16="http://schemas.microsoft.com/office/drawing/2014/main" id="{CDD5787D-7EBB-6404-30C8-4B9388770ADC}"/>
              </a:ext>
            </a:extLst>
          </p:cNvPr>
          <p:cNvCxnSpPr>
            <a:stCxn id="4" idx="2"/>
            <a:endCxn id="5" idx="0"/>
          </p:cNvCxnSpPr>
          <p:nvPr/>
        </p:nvCxnSpPr>
        <p:spPr>
          <a:xfrm>
            <a:off x="10327682" y="2310857"/>
            <a:ext cx="0" cy="929852"/>
          </a:xfrm>
          <a:prstGeom prst="straightConnector1">
            <a:avLst/>
          </a:prstGeom>
          <a:ln w="19050" cap="flat" cmpd="sng" algn="ctr">
            <a:solidFill>
              <a:srgbClr val="05304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7B64D8F9-D7A4-3948-023C-58630B721F98}"/>
              </a:ext>
            </a:extLst>
          </p:cNvPr>
          <p:cNvCxnSpPr/>
          <p:nvPr/>
        </p:nvCxnSpPr>
        <p:spPr>
          <a:xfrm>
            <a:off x="10346267" y="4204011"/>
            <a:ext cx="0" cy="929852"/>
          </a:xfrm>
          <a:prstGeom prst="straightConnector1">
            <a:avLst/>
          </a:prstGeom>
          <a:ln w="19050" cap="flat" cmpd="sng" algn="ctr">
            <a:solidFill>
              <a:srgbClr val="05304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2070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6428-EB04-5B66-E6B9-8591CA699BD1}"/>
              </a:ext>
            </a:extLst>
          </p:cNvPr>
          <p:cNvSpPr>
            <a:spLocks noGrp="1"/>
          </p:cNvSpPr>
          <p:nvPr>
            <p:ph type="title"/>
          </p:nvPr>
        </p:nvSpPr>
        <p:spPr/>
        <p:txBody>
          <a:bodyPr/>
          <a:lstStyle/>
          <a:p>
            <a:r>
              <a:rPr lang="en-GB" dirty="0"/>
              <a:t>Procurement optimization analysis</a:t>
            </a:r>
          </a:p>
        </p:txBody>
      </p:sp>
      <p:sp>
        <p:nvSpPr>
          <p:cNvPr id="3" name="Content Placeholder 2">
            <a:extLst>
              <a:ext uri="{FF2B5EF4-FFF2-40B4-BE49-F238E27FC236}">
                <a16:creationId xmlns:a16="http://schemas.microsoft.com/office/drawing/2014/main" id="{F61FACAB-B3AF-AADD-F86A-112F0029962E}"/>
              </a:ext>
            </a:extLst>
          </p:cNvPr>
          <p:cNvSpPr>
            <a:spLocks noGrp="1"/>
          </p:cNvSpPr>
          <p:nvPr>
            <p:ph idx="1"/>
          </p:nvPr>
        </p:nvSpPr>
        <p:spPr>
          <a:xfrm>
            <a:off x="838200" y="1825625"/>
            <a:ext cx="8194284" cy="4351338"/>
          </a:xfrm>
        </p:spPr>
        <p:txBody>
          <a:bodyPr/>
          <a:lstStyle/>
          <a:p>
            <a:r>
              <a:rPr lang="en-GB" dirty="0"/>
              <a:t>Connect ETIM classes and features to buying-orders.</a:t>
            </a:r>
          </a:p>
          <a:p>
            <a:r>
              <a:rPr lang="en-GB" dirty="0"/>
              <a:t>Look for optimizations of the procurement process:</a:t>
            </a:r>
          </a:p>
          <a:p>
            <a:pPr lvl="1"/>
            <a:r>
              <a:rPr lang="en-GB" dirty="0"/>
              <a:t>Similar products </a:t>
            </a:r>
            <a:r>
              <a:rPr lang="en-GB"/>
              <a:t>bought from </a:t>
            </a:r>
            <a:r>
              <a:rPr lang="en-GB" dirty="0"/>
              <a:t>multiple manufacturers</a:t>
            </a:r>
          </a:p>
          <a:p>
            <a:pPr lvl="1"/>
            <a:r>
              <a:rPr lang="en-GB" dirty="0"/>
              <a:t>Same products bought at multiple suppliers</a:t>
            </a:r>
          </a:p>
          <a:p>
            <a:pPr lvl="1"/>
            <a:r>
              <a:rPr lang="en-GB" dirty="0"/>
              <a:t>Optimize to max. 2 brands</a:t>
            </a:r>
          </a:p>
          <a:p>
            <a:pPr lvl="1"/>
            <a:r>
              <a:rPr lang="en-GB" dirty="0"/>
              <a:t>Optimize to 2-3 suppliers</a:t>
            </a:r>
          </a:p>
          <a:p>
            <a:pPr lvl="1"/>
            <a:r>
              <a:rPr lang="en-GB" dirty="0"/>
              <a:t>Analyse business volumes</a:t>
            </a:r>
          </a:p>
          <a:p>
            <a:pPr lvl="1"/>
            <a:r>
              <a:rPr lang="en-GB" dirty="0"/>
              <a:t>Re-negotiate with preferred suppliers</a:t>
            </a:r>
          </a:p>
        </p:txBody>
      </p:sp>
      <p:sp>
        <p:nvSpPr>
          <p:cNvPr id="4" name="Rectangle: Rounded Corners 3">
            <a:extLst>
              <a:ext uri="{FF2B5EF4-FFF2-40B4-BE49-F238E27FC236}">
                <a16:creationId xmlns:a16="http://schemas.microsoft.com/office/drawing/2014/main" id="{AFA1A9A4-D363-F955-34DB-F86F3B36596C}"/>
              </a:ext>
            </a:extLst>
          </p:cNvPr>
          <p:cNvSpPr/>
          <p:nvPr/>
        </p:nvSpPr>
        <p:spPr>
          <a:xfrm>
            <a:off x="9222058" y="2633870"/>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Buying Order lines</a:t>
            </a:r>
          </a:p>
        </p:txBody>
      </p:sp>
      <p:sp>
        <p:nvSpPr>
          <p:cNvPr id="5" name="Rectangle: Rounded Corners 4">
            <a:extLst>
              <a:ext uri="{FF2B5EF4-FFF2-40B4-BE49-F238E27FC236}">
                <a16:creationId xmlns:a16="http://schemas.microsoft.com/office/drawing/2014/main" id="{90952733-096D-EF88-8CB6-3BD849AA2A89}"/>
              </a:ext>
            </a:extLst>
          </p:cNvPr>
          <p:cNvSpPr/>
          <p:nvPr/>
        </p:nvSpPr>
        <p:spPr>
          <a:xfrm>
            <a:off x="9222058" y="3923766"/>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Product Identification</a:t>
            </a:r>
          </a:p>
        </p:txBody>
      </p:sp>
      <p:sp>
        <p:nvSpPr>
          <p:cNvPr id="6" name="Rectangle: Rounded Corners 5">
            <a:extLst>
              <a:ext uri="{FF2B5EF4-FFF2-40B4-BE49-F238E27FC236}">
                <a16:creationId xmlns:a16="http://schemas.microsoft.com/office/drawing/2014/main" id="{BE1AA3C1-A910-625C-A644-2B6651606582}"/>
              </a:ext>
            </a:extLst>
          </p:cNvPr>
          <p:cNvSpPr/>
          <p:nvPr/>
        </p:nvSpPr>
        <p:spPr>
          <a:xfrm>
            <a:off x="9222058" y="5213661"/>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ETIM class </a:t>
            </a:r>
            <a:br>
              <a:rPr lang="en-GB" dirty="0"/>
            </a:br>
            <a:r>
              <a:rPr lang="en-GB" dirty="0"/>
              <a:t>ETIM features</a:t>
            </a:r>
          </a:p>
        </p:txBody>
      </p:sp>
      <p:cxnSp>
        <p:nvCxnSpPr>
          <p:cNvPr id="7" name="Straight Arrow Connector 6">
            <a:extLst>
              <a:ext uri="{FF2B5EF4-FFF2-40B4-BE49-F238E27FC236}">
                <a16:creationId xmlns:a16="http://schemas.microsoft.com/office/drawing/2014/main" id="{EDCE1FEF-E854-A33F-2620-BD8C50CD1621}"/>
              </a:ext>
            </a:extLst>
          </p:cNvPr>
          <p:cNvCxnSpPr>
            <a:cxnSpLocks/>
            <a:stCxn id="4" idx="2"/>
            <a:endCxn id="5" idx="0"/>
          </p:cNvCxnSpPr>
          <p:nvPr/>
        </p:nvCxnSpPr>
        <p:spPr>
          <a:xfrm>
            <a:off x="10292575" y="3597172"/>
            <a:ext cx="0" cy="326594"/>
          </a:xfrm>
          <a:prstGeom prst="straightConnector1">
            <a:avLst/>
          </a:prstGeom>
          <a:ln w="19050" cap="flat" cmpd="sng" algn="ctr">
            <a:solidFill>
              <a:srgbClr val="05304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5F8AEDAB-D7A7-518D-4BA4-A00BD46CD2F4}"/>
              </a:ext>
            </a:extLst>
          </p:cNvPr>
          <p:cNvCxnSpPr>
            <a:cxnSpLocks/>
            <a:stCxn id="5" idx="2"/>
            <a:endCxn id="6" idx="0"/>
          </p:cNvCxnSpPr>
          <p:nvPr/>
        </p:nvCxnSpPr>
        <p:spPr>
          <a:xfrm>
            <a:off x="10292575" y="4887068"/>
            <a:ext cx="0" cy="326593"/>
          </a:xfrm>
          <a:prstGeom prst="straightConnector1">
            <a:avLst/>
          </a:prstGeom>
          <a:ln w="19050" cap="flat" cmpd="sng" algn="ctr">
            <a:solidFill>
              <a:srgbClr val="05304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 name="Rectangle: Rounded Corners 12">
            <a:extLst>
              <a:ext uri="{FF2B5EF4-FFF2-40B4-BE49-F238E27FC236}">
                <a16:creationId xmlns:a16="http://schemas.microsoft.com/office/drawing/2014/main" id="{23BC4AE6-6D40-CB8A-9BB5-0CCABAFDA9F0}"/>
              </a:ext>
            </a:extLst>
          </p:cNvPr>
          <p:cNvSpPr/>
          <p:nvPr/>
        </p:nvSpPr>
        <p:spPr>
          <a:xfrm>
            <a:off x="9222058" y="1343974"/>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Suppliers</a:t>
            </a:r>
          </a:p>
        </p:txBody>
      </p:sp>
      <p:cxnSp>
        <p:nvCxnSpPr>
          <p:cNvPr id="16" name="Straight Arrow Connector 15">
            <a:extLst>
              <a:ext uri="{FF2B5EF4-FFF2-40B4-BE49-F238E27FC236}">
                <a16:creationId xmlns:a16="http://schemas.microsoft.com/office/drawing/2014/main" id="{31BC731E-8E2D-DDEA-BFE6-9CAE7B4DD869}"/>
              </a:ext>
            </a:extLst>
          </p:cNvPr>
          <p:cNvCxnSpPr>
            <a:cxnSpLocks/>
            <a:endCxn id="4" idx="0"/>
          </p:cNvCxnSpPr>
          <p:nvPr/>
        </p:nvCxnSpPr>
        <p:spPr>
          <a:xfrm>
            <a:off x="10292575" y="2307276"/>
            <a:ext cx="0" cy="326594"/>
          </a:xfrm>
          <a:prstGeom prst="straightConnector1">
            <a:avLst/>
          </a:prstGeom>
          <a:ln w="19050" cap="flat" cmpd="sng" algn="ctr">
            <a:solidFill>
              <a:srgbClr val="05304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03677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FDFA-98D0-5C33-8F58-563CB78752E3}"/>
              </a:ext>
            </a:extLst>
          </p:cNvPr>
          <p:cNvSpPr>
            <a:spLocks noGrp="1"/>
          </p:cNvSpPr>
          <p:nvPr>
            <p:ph type="title"/>
          </p:nvPr>
        </p:nvSpPr>
        <p:spPr/>
        <p:txBody>
          <a:bodyPr/>
          <a:lstStyle/>
          <a:p>
            <a:r>
              <a:rPr lang="en-GB" dirty="0"/>
              <a:t>Price and discount management</a:t>
            </a:r>
          </a:p>
        </p:txBody>
      </p:sp>
      <p:sp>
        <p:nvSpPr>
          <p:cNvPr id="3" name="Content Placeholder 2">
            <a:extLst>
              <a:ext uri="{FF2B5EF4-FFF2-40B4-BE49-F238E27FC236}">
                <a16:creationId xmlns:a16="http://schemas.microsoft.com/office/drawing/2014/main" id="{8EE3AB21-CE9A-2EA8-B0A3-4F53E7C5DB0D}"/>
              </a:ext>
            </a:extLst>
          </p:cNvPr>
          <p:cNvSpPr>
            <a:spLocks noGrp="1"/>
          </p:cNvSpPr>
          <p:nvPr>
            <p:ph idx="1"/>
          </p:nvPr>
        </p:nvSpPr>
        <p:spPr>
          <a:xfrm>
            <a:off x="838200" y="1825625"/>
            <a:ext cx="6986449" cy="4351338"/>
          </a:xfrm>
        </p:spPr>
        <p:txBody>
          <a:bodyPr/>
          <a:lstStyle/>
          <a:p>
            <a:r>
              <a:rPr lang="en-GB" dirty="0"/>
              <a:t>Discount rules in ERP and Ecommerce systems, often are based on custom classifications or discount groupings.</a:t>
            </a:r>
          </a:p>
          <a:p>
            <a:r>
              <a:rPr lang="en-GB" dirty="0"/>
              <a:t>These can be ambiguous, as these are unknown to the discount-receiving party.</a:t>
            </a:r>
          </a:p>
          <a:p>
            <a:r>
              <a:rPr lang="en-GB" dirty="0"/>
              <a:t>ETIM Classes can be used as Discount group identifier, which brings clarity </a:t>
            </a:r>
            <a:r>
              <a:rPr lang="en-GB"/>
              <a:t>to everyone. </a:t>
            </a:r>
            <a:endParaRPr lang="en-GB" dirty="0"/>
          </a:p>
        </p:txBody>
      </p:sp>
      <p:sp>
        <p:nvSpPr>
          <p:cNvPr id="4" name="Rectangle: Rounded Corners 3">
            <a:extLst>
              <a:ext uri="{FF2B5EF4-FFF2-40B4-BE49-F238E27FC236}">
                <a16:creationId xmlns:a16="http://schemas.microsoft.com/office/drawing/2014/main" id="{5C8EC9EF-D9AE-572C-8B31-A8F613F50CAC}"/>
              </a:ext>
            </a:extLst>
          </p:cNvPr>
          <p:cNvSpPr/>
          <p:nvPr/>
        </p:nvSpPr>
        <p:spPr>
          <a:xfrm>
            <a:off x="9392631" y="1347555"/>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Standard</a:t>
            </a:r>
            <a:br>
              <a:rPr lang="en-GB" dirty="0"/>
            </a:br>
            <a:r>
              <a:rPr lang="en-GB" dirty="0"/>
              <a:t>Discounts </a:t>
            </a:r>
          </a:p>
        </p:txBody>
      </p:sp>
      <p:sp>
        <p:nvSpPr>
          <p:cNvPr id="5" name="Rectangle: Rounded Corners 4">
            <a:extLst>
              <a:ext uri="{FF2B5EF4-FFF2-40B4-BE49-F238E27FC236}">
                <a16:creationId xmlns:a16="http://schemas.microsoft.com/office/drawing/2014/main" id="{13D1099D-14F3-9E0A-8585-9A8E186C3ABC}"/>
              </a:ext>
            </a:extLst>
          </p:cNvPr>
          <p:cNvSpPr/>
          <p:nvPr/>
        </p:nvSpPr>
        <p:spPr>
          <a:xfrm>
            <a:off x="9392631" y="3240709"/>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ETIM class </a:t>
            </a:r>
            <a:br>
              <a:rPr lang="en-GB" dirty="0"/>
            </a:br>
            <a:r>
              <a:rPr lang="en-GB" dirty="0"/>
              <a:t>ETIM features</a:t>
            </a:r>
          </a:p>
        </p:txBody>
      </p:sp>
      <p:sp>
        <p:nvSpPr>
          <p:cNvPr id="6" name="Rectangle: Rounded Corners 5">
            <a:extLst>
              <a:ext uri="{FF2B5EF4-FFF2-40B4-BE49-F238E27FC236}">
                <a16:creationId xmlns:a16="http://schemas.microsoft.com/office/drawing/2014/main" id="{8A5AF735-1C45-1FB2-DB74-8BA398B84744}"/>
              </a:ext>
            </a:extLst>
          </p:cNvPr>
          <p:cNvSpPr/>
          <p:nvPr/>
        </p:nvSpPr>
        <p:spPr>
          <a:xfrm>
            <a:off x="9392631" y="5104711"/>
            <a:ext cx="2141034" cy="963302"/>
          </a:xfrm>
          <a:prstGeom prst="roundRect">
            <a:avLst/>
          </a:prstGeom>
          <a:solidFill>
            <a:srgbClr val="0082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Product Identification</a:t>
            </a:r>
          </a:p>
        </p:txBody>
      </p:sp>
      <p:cxnSp>
        <p:nvCxnSpPr>
          <p:cNvPr id="7" name="Straight Arrow Connector 6">
            <a:extLst>
              <a:ext uri="{FF2B5EF4-FFF2-40B4-BE49-F238E27FC236}">
                <a16:creationId xmlns:a16="http://schemas.microsoft.com/office/drawing/2014/main" id="{4EC005EC-C7B2-3A10-E49A-DFB84C28B458}"/>
              </a:ext>
            </a:extLst>
          </p:cNvPr>
          <p:cNvCxnSpPr>
            <a:stCxn id="4" idx="2"/>
            <a:endCxn id="5" idx="0"/>
          </p:cNvCxnSpPr>
          <p:nvPr/>
        </p:nvCxnSpPr>
        <p:spPr>
          <a:xfrm>
            <a:off x="10463148" y="2310857"/>
            <a:ext cx="0" cy="929852"/>
          </a:xfrm>
          <a:prstGeom prst="straightConnector1">
            <a:avLst/>
          </a:prstGeom>
          <a:ln w="19050" cap="flat" cmpd="sng" algn="ctr">
            <a:solidFill>
              <a:srgbClr val="05304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85856D61-7C51-FC99-2499-FC2600BFA96A}"/>
              </a:ext>
            </a:extLst>
          </p:cNvPr>
          <p:cNvCxnSpPr/>
          <p:nvPr/>
        </p:nvCxnSpPr>
        <p:spPr>
          <a:xfrm>
            <a:off x="10481733" y="4204011"/>
            <a:ext cx="0" cy="929852"/>
          </a:xfrm>
          <a:prstGeom prst="straightConnector1">
            <a:avLst/>
          </a:prstGeom>
          <a:ln w="19050" cap="flat" cmpd="sng" algn="ctr">
            <a:solidFill>
              <a:srgbClr val="05304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43581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B6195-763C-1157-5AF3-64302EB51323}"/>
              </a:ext>
            </a:extLst>
          </p:cNvPr>
          <p:cNvSpPr>
            <a:spLocks noGrp="1"/>
          </p:cNvSpPr>
          <p:nvPr>
            <p:ph type="ctrTitle"/>
          </p:nvPr>
        </p:nvSpPr>
        <p:spPr/>
        <p:txBody>
          <a:bodyPr/>
          <a:lstStyle/>
          <a:p>
            <a:r>
              <a:rPr lang="en-US"/>
              <a:t>Governance</a:t>
            </a:r>
            <a:endParaRPr lang="en-NL"/>
          </a:p>
        </p:txBody>
      </p:sp>
      <p:sp>
        <p:nvSpPr>
          <p:cNvPr id="4" name="Subtitle 3">
            <a:extLst>
              <a:ext uri="{FF2B5EF4-FFF2-40B4-BE49-F238E27FC236}">
                <a16:creationId xmlns:a16="http://schemas.microsoft.com/office/drawing/2014/main" id="{26307926-9F2E-3671-A869-22BC54472C8C}"/>
              </a:ext>
            </a:extLst>
          </p:cNvPr>
          <p:cNvSpPr>
            <a:spLocks noGrp="1"/>
          </p:cNvSpPr>
          <p:nvPr>
            <p:ph type="subTitle" idx="1"/>
          </p:nvPr>
        </p:nvSpPr>
        <p:spPr/>
        <p:txBody>
          <a:bodyPr/>
          <a:lstStyle/>
          <a:p>
            <a:r>
              <a:rPr lang="en-US"/>
              <a:t>Maintenance and development</a:t>
            </a:r>
            <a:br>
              <a:rPr lang="en-US"/>
            </a:br>
            <a:r>
              <a:rPr lang="en-US"/>
              <a:t>of the standards</a:t>
            </a:r>
            <a:endParaRPr lang="en-NL"/>
          </a:p>
        </p:txBody>
      </p:sp>
    </p:spTree>
    <p:extLst>
      <p:ext uri="{BB962C8B-B14F-4D97-AF65-F5344CB8AC3E}">
        <p14:creationId xmlns:p14="http://schemas.microsoft.com/office/powerpoint/2010/main" val="32900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1655-2380-2CAC-966D-8F295D3D5979}"/>
              </a:ext>
            </a:extLst>
          </p:cNvPr>
          <p:cNvSpPr>
            <a:spLocks noGrp="1"/>
          </p:cNvSpPr>
          <p:nvPr>
            <p:ph type="title"/>
          </p:nvPr>
        </p:nvSpPr>
        <p:spPr/>
        <p:txBody>
          <a:bodyPr/>
          <a:lstStyle/>
          <a:p>
            <a:endParaRPr lang="en-NL"/>
          </a:p>
        </p:txBody>
      </p:sp>
      <p:pic>
        <p:nvPicPr>
          <p:cNvPr id="4" name="Picture 3">
            <a:extLst>
              <a:ext uri="{FF2B5EF4-FFF2-40B4-BE49-F238E27FC236}">
                <a16:creationId xmlns:a16="http://schemas.microsoft.com/office/drawing/2014/main" id="{2BAF6939-49B7-05DF-F7E9-81BE5D2E8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12620"/>
          </a:xfrm>
          <a:prstGeom prst="rect">
            <a:avLst/>
          </a:prstGeom>
        </p:spPr>
      </p:pic>
    </p:spTree>
    <p:extLst>
      <p:ext uri="{BB962C8B-B14F-4D97-AF65-F5344CB8AC3E}">
        <p14:creationId xmlns:p14="http://schemas.microsoft.com/office/powerpoint/2010/main" val="940413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C7AC-59FC-6BFF-8B11-1DE8DED5978B}"/>
              </a:ext>
            </a:extLst>
          </p:cNvPr>
          <p:cNvSpPr>
            <a:spLocks noGrp="1"/>
          </p:cNvSpPr>
          <p:nvPr>
            <p:ph type="title"/>
          </p:nvPr>
        </p:nvSpPr>
        <p:spPr/>
        <p:txBody>
          <a:bodyPr/>
          <a:lstStyle/>
          <a:p>
            <a:r>
              <a:rPr lang="en-US"/>
              <a:t>ETIM Classification: </a:t>
            </a:r>
            <a:br>
              <a:rPr lang="en-US"/>
            </a:br>
            <a:r>
              <a:rPr lang="en-US"/>
              <a:t>bottom up concencus</a:t>
            </a:r>
            <a:endParaRPr lang="en-NL"/>
          </a:p>
        </p:txBody>
      </p:sp>
      <p:sp>
        <p:nvSpPr>
          <p:cNvPr id="3" name="Rectangle: Rounded Corners 2">
            <a:extLst>
              <a:ext uri="{FF2B5EF4-FFF2-40B4-BE49-F238E27FC236}">
                <a16:creationId xmlns:a16="http://schemas.microsoft.com/office/drawing/2014/main" id="{753F45CD-C93A-B827-1245-3A92F8A21274}"/>
              </a:ext>
            </a:extLst>
          </p:cNvPr>
          <p:cNvSpPr/>
          <p:nvPr/>
        </p:nvSpPr>
        <p:spPr>
          <a:xfrm>
            <a:off x="8212138" y="1913102"/>
            <a:ext cx="2997200" cy="1066800"/>
          </a:xfrm>
          <a:prstGeom prst="roundRect">
            <a:avLst/>
          </a:prstGeom>
          <a:solidFill>
            <a:srgbClr val="0359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Agreement on Teminology, categories, descriptors, units</a:t>
            </a:r>
            <a:br>
              <a:rPr lang="en-US"/>
            </a:br>
            <a:r>
              <a:rPr lang="en-US"/>
              <a:t>Compliancy with technical standards.</a:t>
            </a:r>
            <a:endParaRPr lang="en-NL"/>
          </a:p>
        </p:txBody>
      </p:sp>
      <p:pic>
        <p:nvPicPr>
          <p:cNvPr id="5" name="Picture 4">
            <a:extLst>
              <a:ext uri="{FF2B5EF4-FFF2-40B4-BE49-F238E27FC236}">
                <a16:creationId xmlns:a16="http://schemas.microsoft.com/office/drawing/2014/main" id="{4CD677AC-A911-DA5B-515F-6450105D9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13" y="1920609"/>
            <a:ext cx="3621619" cy="1150397"/>
          </a:xfrm>
          <a:prstGeom prst="rect">
            <a:avLst/>
          </a:prstGeom>
        </p:spPr>
      </p:pic>
      <p:pic>
        <p:nvPicPr>
          <p:cNvPr id="7" name="Picture 6">
            <a:extLst>
              <a:ext uri="{FF2B5EF4-FFF2-40B4-BE49-F238E27FC236}">
                <a16:creationId xmlns:a16="http://schemas.microsoft.com/office/drawing/2014/main" id="{6694E754-EAC1-42E4-257C-4C7761D1B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59" y="3667372"/>
            <a:ext cx="2759602" cy="687778"/>
          </a:xfrm>
          <a:prstGeom prst="rect">
            <a:avLst/>
          </a:prstGeom>
        </p:spPr>
      </p:pic>
      <p:pic>
        <p:nvPicPr>
          <p:cNvPr id="9" name="Picture 8">
            <a:extLst>
              <a:ext uri="{FF2B5EF4-FFF2-40B4-BE49-F238E27FC236}">
                <a16:creationId xmlns:a16="http://schemas.microsoft.com/office/drawing/2014/main" id="{D95DCBD8-28A3-D7B9-17E0-E1DD965E4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930" y="3667372"/>
            <a:ext cx="1655074" cy="677076"/>
          </a:xfrm>
          <a:prstGeom prst="rect">
            <a:avLst/>
          </a:prstGeom>
        </p:spPr>
      </p:pic>
      <p:pic>
        <p:nvPicPr>
          <p:cNvPr id="11" name="Picture 10">
            <a:extLst>
              <a:ext uri="{FF2B5EF4-FFF2-40B4-BE49-F238E27FC236}">
                <a16:creationId xmlns:a16="http://schemas.microsoft.com/office/drawing/2014/main" id="{005739EF-23E2-4A9A-3379-CEA386E885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535" y="3667372"/>
            <a:ext cx="2759602" cy="687778"/>
          </a:xfrm>
          <a:prstGeom prst="rect">
            <a:avLst/>
          </a:prstGeom>
        </p:spPr>
      </p:pic>
      <p:sp>
        <p:nvSpPr>
          <p:cNvPr id="12" name="Rectangle: Rounded Corners 11">
            <a:extLst>
              <a:ext uri="{FF2B5EF4-FFF2-40B4-BE49-F238E27FC236}">
                <a16:creationId xmlns:a16="http://schemas.microsoft.com/office/drawing/2014/main" id="{36479985-957A-8218-F8B7-4CEA455D9FFB}"/>
              </a:ext>
            </a:extLst>
          </p:cNvPr>
          <p:cNvSpPr/>
          <p:nvPr/>
        </p:nvSpPr>
        <p:spPr>
          <a:xfrm>
            <a:off x="8212138" y="3446527"/>
            <a:ext cx="2997200" cy="1066800"/>
          </a:xfrm>
          <a:prstGeom prst="roundRect">
            <a:avLst/>
          </a:prstGeom>
          <a:solidFill>
            <a:srgbClr val="0359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Local Working groups</a:t>
            </a:r>
            <a:br>
              <a:rPr lang="en-US"/>
            </a:br>
            <a:r>
              <a:rPr lang="en-US"/>
              <a:t>define recommendations</a:t>
            </a:r>
            <a:endParaRPr lang="en-NL"/>
          </a:p>
        </p:txBody>
      </p:sp>
      <p:sp>
        <p:nvSpPr>
          <p:cNvPr id="13" name="Rectangle: Rounded Corners 12">
            <a:extLst>
              <a:ext uri="{FF2B5EF4-FFF2-40B4-BE49-F238E27FC236}">
                <a16:creationId xmlns:a16="http://schemas.microsoft.com/office/drawing/2014/main" id="{F5CB58F9-8A26-7D21-43E0-69C2A4BDEF31}"/>
              </a:ext>
            </a:extLst>
          </p:cNvPr>
          <p:cNvSpPr/>
          <p:nvPr/>
        </p:nvSpPr>
        <p:spPr>
          <a:xfrm>
            <a:off x="8212136" y="4979952"/>
            <a:ext cx="2997201" cy="1616818"/>
          </a:xfrm>
          <a:prstGeom prst="roundRect">
            <a:avLst/>
          </a:prstGeom>
          <a:solidFill>
            <a:srgbClr val="0059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Local companies that </a:t>
            </a:r>
            <a:br>
              <a:rPr lang="en-US">
                <a:solidFill>
                  <a:schemeClr val="bg1"/>
                </a:solidFill>
              </a:rPr>
            </a:br>
            <a:r>
              <a:rPr lang="en-US">
                <a:solidFill>
                  <a:schemeClr val="bg1"/>
                </a:solidFill>
              </a:rPr>
              <a:t>know their products, </a:t>
            </a:r>
            <a:br>
              <a:rPr lang="en-US">
                <a:solidFill>
                  <a:schemeClr val="bg1"/>
                </a:solidFill>
              </a:rPr>
            </a:br>
            <a:r>
              <a:rPr lang="en-US">
                <a:solidFill>
                  <a:schemeClr val="bg1"/>
                </a:solidFill>
              </a:rPr>
              <a:t>applicable standards,</a:t>
            </a:r>
            <a:br>
              <a:rPr lang="en-US">
                <a:solidFill>
                  <a:schemeClr val="bg1"/>
                </a:solidFill>
              </a:rPr>
            </a:br>
            <a:r>
              <a:rPr lang="en-US">
                <a:solidFill>
                  <a:schemeClr val="bg1"/>
                </a:solidFill>
              </a:rPr>
              <a:t>and current market trends </a:t>
            </a:r>
            <a:endParaRPr lang="en-NL">
              <a:solidFill>
                <a:schemeClr val="bg1"/>
              </a:solidFill>
            </a:endParaRPr>
          </a:p>
        </p:txBody>
      </p:sp>
      <p:pic>
        <p:nvPicPr>
          <p:cNvPr id="3074" name="Picture 2">
            <a:extLst>
              <a:ext uri="{FF2B5EF4-FFF2-40B4-BE49-F238E27FC236}">
                <a16:creationId xmlns:a16="http://schemas.microsoft.com/office/drawing/2014/main" id="{6B499EB5-B521-36FD-0DEE-EC8D580B26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337" y="4979952"/>
            <a:ext cx="2133596" cy="10667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02B3F9-5892-0E6A-04E7-0A92506BB1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822" t="31455" r="9822" b="31455"/>
          <a:stretch>
            <a:fillRect/>
          </a:stretch>
        </p:blipFill>
        <p:spPr bwMode="auto">
          <a:xfrm>
            <a:off x="2286000" y="4979954"/>
            <a:ext cx="1655074" cy="3819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E54BE37-B9B9-01A1-8F15-6EC9D36CBF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378" t="21912" r="13755" b="29778"/>
          <a:stretch>
            <a:fillRect/>
          </a:stretch>
        </p:blipFill>
        <p:spPr bwMode="auto">
          <a:xfrm>
            <a:off x="2205938" y="5349743"/>
            <a:ext cx="1735136" cy="5751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4B3C2FA-7355-201D-53CF-905F48996AD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441" t="31455" r="9822" b="33590"/>
          <a:stretch>
            <a:fillRect/>
          </a:stretch>
        </p:blipFill>
        <p:spPr bwMode="auto">
          <a:xfrm>
            <a:off x="2209799" y="6103751"/>
            <a:ext cx="1742606" cy="3819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6BBF42A-2975-78FF-E762-24911AA6A4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279" t="23333" r="9822" b="21000"/>
          <a:stretch>
            <a:fillRect/>
          </a:stretch>
        </p:blipFill>
        <p:spPr bwMode="auto">
          <a:xfrm>
            <a:off x="4166365" y="6103994"/>
            <a:ext cx="1621891" cy="57950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88BC6B6D-20E8-AA4D-4F8A-832E1DC1F76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012" t="31455" r="13755" b="31455"/>
          <a:stretch>
            <a:fillRect/>
          </a:stretch>
        </p:blipFill>
        <p:spPr bwMode="auto">
          <a:xfrm>
            <a:off x="4166365" y="4928675"/>
            <a:ext cx="1902060" cy="5169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3F6D58C6-308C-AECE-0CB8-D7B54870C92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279" t="26934" r="13756" b="24755"/>
          <a:stretch>
            <a:fillRect/>
          </a:stretch>
        </p:blipFill>
        <p:spPr bwMode="auto">
          <a:xfrm>
            <a:off x="6201384" y="5012695"/>
            <a:ext cx="1533043" cy="50065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DE4A029D-C658-1A2A-EA2A-351C12F835E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8012" t="24044" r="13755" b="27645"/>
          <a:stretch>
            <a:fillRect/>
          </a:stretch>
        </p:blipFill>
        <p:spPr bwMode="auto">
          <a:xfrm>
            <a:off x="6096000" y="5523595"/>
            <a:ext cx="1610325" cy="57007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4F90DCA6-6D2E-BF76-E72F-25E60BCA92E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011" t="24384" r="18733" b="21160"/>
          <a:stretch>
            <a:fillRect/>
          </a:stretch>
        </p:blipFill>
        <p:spPr bwMode="auto">
          <a:xfrm>
            <a:off x="6096000" y="6164521"/>
            <a:ext cx="1004200" cy="432249"/>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2FD7D46D-95D2-C4A3-4F8D-A5F52607BA9E}"/>
              </a:ext>
            </a:extLst>
          </p:cNvPr>
          <p:cNvSpPr/>
          <p:nvPr/>
        </p:nvSpPr>
        <p:spPr>
          <a:xfrm rot="16200000">
            <a:off x="9566803" y="2873234"/>
            <a:ext cx="287867" cy="679962"/>
          </a:xfrm>
          <a:prstGeom prst="rightArrow">
            <a:avLst/>
          </a:prstGeom>
          <a:solidFill>
            <a:srgbClr val="0082BA">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Arrow: Right 14">
            <a:extLst>
              <a:ext uri="{FF2B5EF4-FFF2-40B4-BE49-F238E27FC236}">
                <a16:creationId xmlns:a16="http://schemas.microsoft.com/office/drawing/2014/main" id="{07D04887-93A5-067A-86B5-5DD5CE1AC00A}"/>
              </a:ext>
            </a:extLst>
          </p:cNvPr>
          <p:cNvSpPr/>
          <p:nvPr/>
        </p:nvSpPr>
        <p:spPr>
          <a:xfrm rot="16200000">
            <a:off x="9566804" y="4406659"/>
            <a:ext cx="287867" cy="679962"/>
          </a:xfrm>
          <a:prstGeom prst="rightArrow">
            <a:avLst/>
          </a:prstGeom>
          <a:solidFill>
            <a:srgbClr val="0082BA">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Rectangle: Rounded Corners 15">
            <a:extLst>
              <a:ext uri="{FF2B5EF4-FFF2-40B4-BE49-F238E27FC236}">
                <a16:creationId xmlns:a16="http://schemas.microsoft.com/office/drawing/2014/main" id="{65DB24B5-F68B-AB12-FE82-E4F89AE95757}"/>
              </a:ext>
            </a:extLst>
          </p:cNvPr>
          <p:cNvSpPr/>
          <p:nvPr/>
        </p:nvSpPr>
        <p:spPr>
          <a:xfrm>
            <a:off x="8212138" y="379677"/>
            <a:ext cx="2997200" cy="1066800"/>
          </a:xfrm>
          <a:prstGeom prst="roundRect">
            <a:avLst/>
          </a:prstGeom>
          <a:solidFill>
            <a:srgbClr val="0359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EC000003</a:t>
            </a:r>
            <a:br>
              <a:rPr lang="en-US"/>
            </a:br>
            <a:r>
              <a:rPr lang="en-US"/>
              <a:t>Residual Current Circuit Breaker (RCCB) </a:t>
            </a:r>
            <a:endParaRPr lang="en-NL"/>
          </a:p>
        </p:txBody>
      </p:sp>
      <p:sp>
        <p:nvSpPr>
          <p:cNvPr id="17" name="Arrow: Right 16">
            <a:extLst>
              <a:ext uri="{FF2B5EF4-FFF2-40B4-BE49-F238E27FC236}">
                <a16:creationId xmlns:a16="http://schemas.microsoft.com/office/drawing/2014/main" id="{BC47F535-E304-785D-618E-D0D30E83B993}"/>
              </a:ext>
            </a:extLst>
          </p:cNvPr>
          <p:cNvSpPr/>
          <p:nvPr/>
        </p:nvSpPr>
        <p:spPr>
          <a:xfrm rot="16200000">
            <a:off x="9566804" y="1339809"/>
            <a:ext cx="287867" cy="679962"/>
          </a:xfrm>
          <a:prstGeom prst="rightArrow">
            <a:avLst/>
          </a:prstGeom>
          <a:solidFill>
            <a:srgbClr val="0082BA">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094" name="Picture 22">
            <a:extLst>
              <a:ext uri="{FF2B5EF4-FFF2-40B4-BE49-F238E27FC236}">
                <a16:creationId xmlns:a16="http://schemas.microsoft.com/office/drawing/2014/main" id="{DA1BBCAD-1E43-B161-0A74-4A03AB67673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713" t="21200" r="18733" b="19530"/>
          <a:stretch>
            <a:fillRect/>
          </a:stretch>
        </p:blipFill>
        <p:spPr bwMode="auto">
          <a:xfrm>
            <a:off x="4317975" y="5409398"/>
            <a:ext cx="1342939" cy="65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431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3FA49E-3CEF-F8D7-3424-E1EF9D780E57}"/>
              </a:ext>
            </a:extLst>
          </p:cNvPr>
          <p:cNvSpPr>
            <a:spLocks noGrp="1"/>
          </p:cNvSpPr>
          <p:nvPr>
            <p:ph type="ctrTitle"/>
          </p:nvPr>
        </p:nvSpPr>
        <p:spPr/>
        <p:txBody>
          <a:bodyPr/>
          <a:lstStyle/>
          <a:p>
            <a:r>
              <a:rPr lang="en-US"/>
              <a:t>Why adopt?</a:t>
            </a:r>
            <a:endParaRPr lang="en-NL"/>
          </a:p>
        </p:txBody>
      </p:sp>
      <p:sp>
        <p:nvSpPr>
          <p:cNvPr id="4" name="Subtitle 3">
            <a:extLst>
              <a:ext uri="{FF2B5EF4-FFF2-40B4-BE49-F238E27FC236}">
                <a16:creationId xmlns:a16="http://schemas.microsoft.com/office/drawing/2014/main" id="{34863A71-0093-F3CD-B955-3FFE3DD653FD}"/>
              </a:ext>
            </a:extLst>
          </p:cNvPr>
          <p:cNvSpPr>
            <a:spLocks noGrp="1"/>
          </p:cNvSpPr>
          <p:nvPr>
            <p:ph type="subTitle" idx="1"/>
          </p:nvPr>
        </p:nvSpPr>
        <p:spPr/>
        <p:txBody>
          <a:bodyPr/>
          <a:lstStyle/>
          <a:p>
            <a:endParaRPr lang="en-NL"/>
          </a:p>
        </p:txBody>
      </p:sp>
    </p:spTree>
    <p:extLst>
      <p:ext uri="{BB962C8B-B14F-4D97-AF65-F5344CB8AC3E}">
        <p14:creationId xmlns:p14="http://schemas.microsoft.com/office/powerpoint/2010/main" val="454121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10F7-8C7D-6DAF-72DB-EAD4C0107E3C}"/>
              </a:ext>
            </a:extLst>
          </p:cNvPr>
          <p:cNvSpPr>
            <a:spLocks noGrp="1"/>
          </p:cNvSpPr>
          <p:nvPr>
            <p:ph type="title"/>
          </p:nvPr>
        </p:nvSpPr>
        <p:spPr/>
        <p:txBody>
          <a:bodyPr/>
          <a:lstStyle/>
          <a:p>
            <a:r>
              <a:rPr lang="en-GB" dirty="0"/>
              <a:t>Benefits of using ETIM</a:t>
            </a:r>
            <a:endParaRPr lang="en-NL" dirty="0"/>
          </a:p>
        </p:txBody>
      </p:sp>
      <p:sp>
        <p:nvSpPr>
          <p:cNvPr id="3" name="Content Placeholder 2">
            <a:extLst>
              <a:ext uri="{FF2B5EF4-FFF2-40B4-BE49-F238E27FC236}">
                <a16:creationId xmlns:a16="http://schemas.microsoft.com/office/drawing/2014/main" id="{B3547CDE-7A2F-75BE-183B-09FF33D68FA8}"/>
              </a:ext>
            </a:extLst>
          </p:cNvPr>
          <p:cNvSpPr>
            <a:spLocks noGrp="1"/>
          </p:cNvSpPr>
          <p:nvPr>
            <p:ph idx="1"/>
          </p:nvPr>
        </p:nvSpPr>
        <p:spPr/>
        <p:txBody>
          <a:bodyPr>
            <a:normAutofit/>
          </a:bodyPr>
          <a:lstStyle/>
          <a:p>
            <a:pPr>
              <a:lnSpc>
                <a:spcPct val="150000"/>
              </a:lnSpc>
            </a:pPr>
            <a:r>
              <a:rPr lang="en-GB" dirty="0"/>
              <a:t>Increased product </a:t>
            </a:r>
            <a:r>
              <a:rPr lang="en-GB"/>
              <a:t>data quality.</a:t>
            </a:r>
            <a:endParaRPr lang="en-GB" dirty="0"/>
          </a:p>
          <a:p>
            <a:pPr>
              <a:lnSpc>
                <a:spcPct val="150000"/>
              </a:lnSpc>
            </a:pPr>
            <a:r>
              <a:rPr lang="en-GB"/>
              <a:t>Significantly lower hidden costs.</a:t>
            </a:r>
            <a:endParaRPr lang="en-GB" dirty="0"/>
          </a:p>
          <a:p>
            <a:pPr>
              <a:lnSpc>
                <a:spcPct val="150000"/>
              </a:lnSpc>
            </a:pPr>
            <a:r>
              <a:rPr lang="en-GB" dirty="0"/>
              <a:t>Increased level </a:t>
            </a:r>
            <a:r>
              <a:rPr lang="en-GB"/>
              <a:t>of automation.</a:t>
            </a:r>
            <a:endParaRPr lang="en-GB" dirty="0"/>
          </a:p>
          <a:p>
            <a:pPr>
              <a:lnSpc>
                <a:spcPct val="150000"/>
              </a:lnSpc>
            </a:pPr>
            <a:r>
              <a:rPr lang="en-GB" dirty="0"/>
              <a:t>Reduction of </a:t>
            </a:r>
            <a:r>
              <a:rPr lang="en-GB"/>
              <a:t>IT-development cost.</a:t>
            </a:r>
            <a:endParaRPr lang="en-GB" dirty="0"/>
          </a:p>
          <a:p>
            <a:pPr>
              <a:lnSpc>
                <a:spcPct val="150000"/>
              </a:lnSpc>
            </a:pPr>
            <a:r>
              <a:rPr lang="en-GB"/>
              <a:t>ETIM gets your products </a:t>
            </a:r>
            <a:r>
              <a:rPr lang="en-GB" b="1"/>
              <a:t>shortlisted</a:t>
            </a:r>
            <a:r>
              <a:rPr lang="en-GB"/>
              <a:t>.</a:t>
            </a:r>
            <a:endParaRPr lang="en-GB" dirty="0"/>
          </a:p>
        </p:txBody>
      </p:sp>
      <p:pic>
        <p:nvPicPr>
          <p:cNvPr id="5" name="Graphic 4" descr="Checkbox Checked with solid fill">
            <a:extLst>
              <a:ext uri="{FF2B5EF4-FFF2-40B4-BE49-F238E27FC236}">
                <a16:creationId xmlns:a16="http://schemas.microsoft.com/office/drawing/2014/main" id="{85DE7FB1-EEE9-7A4D-0A5F-0FEDA3E1F9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98506" y="1684342"/>
            <a:ext cx="1067114" cy="1067114"/>
          </a:xfrm>
          <a:prstGeom prst="rect">
            <a:avLst/>
          </a:prstGeom>
        </p:spPr>
      </p:pic>
      <p:pic>
        <p:nvPicPr>
          <p:cNvPr id="6" name="Graphic 5" descr="Checkbox Checked with solid fill">
            <a:extLst>
              <a:ext uri="{FF2B5EF4-FFF2-40B4-BE49-F238E27FC236}">
                <a16:creationId xmlns:a16="http://schemas.microsoft.com/office/drawing/2014/main" id="{84DD6B78-4670-827E-F1FB-981516B742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98506" y="2456564"/>
            <a:ext cx="1067114" cy="1067114"/>
          </a:xfrm>
          <a:prstGeom prst="rect">
            <a:avLst/>
          </a:prstGeom>
        </p:spPr>
      </p:pic>
      <p:pic>
        <p:nvPicPr>
          <p:cNvPr id="7" name="Graphic 6" descr="Checkbox Checked with solid fill">
            <a:extLst>
              <a:ext uri="{FF2B5EF4-FFF2-40B4-BE49-F238E27FC236}">
                <a16:creationId xmlns:a16="http://schemas.microsoft.com/office/drawing/2014/main" id="{5D2ECA73-F04A-AF45-A228-C6E62415F1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98506" y="3228786"/>
            <a:ext cx="1067114" cy="1067114"/>
          </a:xfrm>
          <a:prstGeom prst="rect">
            <a:avLst/>
          </a:prstGeom>
        </p:spPr>
      </p:pic>
      <p:pic>
        <p:nvPicPr>
          <p:cNvPr id="8" name="Graphic 7" descr="Checkbox Checked with solid fill">
            <a:extLst>
              <a:ext uri="{FF2B5EF4-FFF2-40B4-BE49-F238E27FC236}">
                <a16:creationId xmlns:a16="http://schemas.microsoft.com/office/drawing/2014/main" id="{06EB7E5A-93AE-B461-3250-2D8F9D3D0D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98506" y="4001008"/>
            <a:ext cx="1067114" cy="1067114"/>
          </a:xfrm>
          <a:prstGeom prst="rect">
            <a:avLst/>
          </a:prstGeom>
        </p:spPr>
      </p:pic>
      <p:pic>
        <p:nvPicPr>
          <p:cNvPr id="9" name="Graphic 8" descr="Checkbox Checked with solid fill">
            <a:extLst>
              <a:ext uri="{FF2B5EF4-FFF2-40B4-BE49-F238E27FC236}">
                <a16:creationId xmlns:a16="http://schemas.microsoft.com/office/drawing/2014/main" id="{F4DE8302-CDF0-23FE-20E1-0C93FF2D30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98506" y="4773230"/>
            <a:ext cx="1067114" cy="1067114"/>
          </a:xfrm>
          <a:prstGeom prst="rect">
            <a:avLst/>
          </a:prstGeom>
        </p:spPr>
      </p:pic>
    </p:spTree>
    <p:extLst>
      <p:ext uri="{BB962C8B-B14F-4D97-AF65-F5344CB8AC3E}">
        <p14:creationId xmlns:p14="http://schemas.microsoft.com/office/powerpoint/2010/main" val="34092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descr="Questions with solid fill">
            <a:extLst>
              <a:ext uri="{FF2B5EF4-FFF2-40B4-BE49-F238E27FC236}">
                <a16:creationId xmlns:a16="http://schemas.microsoft.com/office/drawing/2014/main" id="{2B96E138-5F3B-D93A-761C-D8188C1C6B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80824" y="3905015"/>
            <a:ext cx="914400" cy="914400"/>
          </a:xfrm>
          <a:prstGeom prst="rect">
            <a:avLst/>
          </a:prstGeom>
        </p:spPr>
      </p:pic>
      <p:pic>
        <p:nvPicPr>
          <p:cNvPr id="33" name="Graphic 32" descr="Handshake with solid fill">
            <a:extLst>
              <a:ext uri="{FF2B5EF4-FFF2-40B4-BE49-F238E27FC236}">
                <a16:creationId xmlns:a16="http://schemas.microsoft.com/office/drawing/2014/main" id="{1C1AA16B-D18C-97E0-7F1C-1A652C7099F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68446" y="4819415"/>
            <a:ext cx="2275560" cy="2275560"/>
          </a:xfrm>
          <a:prstGeom prst="rect">
            <a:avLst/>
          </a:prstGeom>
        </p:spPr>
      </p:pic>
      <p:sp>
        <p:nvSpPr>
          <p:cNvPr id="2" name="Title 1">
            <a:extLst>
              <a:ext uri="{FF2B5EF4-FFF2-40B4-BE49-F238E27FC236}">
                <a16:creationId xmlns:a16="http://schemas.microsoft.com/office/drawing/2014/main" id="{1C0C7795-1BB8-7ADE-993D-35A59C233DFC}"/>
              </a:ext>
            </a:extLst>
          </p:cNvPr>
          <p:cNvSpPr>
            <a:spLocks noGrp="1"/>
          </p:cNvSpPr>
          <p:nvPr>
            <p:ph type="title"/>
          </p:nvPr>
        </p:nvSpPr>
        <p:spPr/>
        <p:txBody>
          <a:bodyPr/>
          <a:lstStyle/>
          <a:p>
            <a:r>
              <a:rPr lang="en-US"/>
              <a:t>Join the ETIM Community</a:t>
            </a:r>
            <a:endParaRPr lang="en-NL"/>
          </a:p>
        </p:txBody>
      </p:sp>
      <p:sp>
        <p:nvSpPr>
          <p:cNvPr id="3" name="Content Placeholder 2">
            <a:extLst>
              <a:ext uri="{FF2B5EF4-FFF2-40B4-BE49-F238E27FC236}">
                <a16:creationId xmlns:a16="http://schemas.microsoft.com/office/drawing/2014/main" id="{24A93CB0-3074-DDC8-4C4F-E93732D37F8E}"/>
              </a:ext>
            </a:extLst>
          </p:cNvPr>
          <p:cNvSpPr>
            <a:spLocks noGrp="1"/>
          </p:cNvSpPr>
          <p:nvPr>
            <p:ph idx="1"/>
          </p:nvPr>
        </p:nvSpPr>
        <p:spPr/>
        <p:txBody>
          <a:bodyPr/>
          <a:lstStyle/>
          <a:p>
            <a:r>
              <a:rPr lang="en-US"/>
              <a:t>As a member: </a:t>
            </a:r>
          </a:p>
          <a:p>
            <a:pPr lvl="1"/>
            <a:r>
              <a:rPr lang="en-US"/>
              <a:t>You can request changes to the classification system</a:t>
            </a:r>
          </a:p>
          <a:p>
            <a:pPr lvl="1"/>
            <a:r>
              <a:rPr lang="en-US"/>
              <a:t>You get access to:</a:t>
            </a:r>
          </a:p>
          <a:p>
            <a:pPr lvl="2"/>
            <a:r>
              <a:rPr lang="en-US"/>
              <a:t>Classification management tool</a:t>
            </a:r>
          </a:p>
          <a:p>
            <a:pPr lvl="2"/>
            <a:r>
              <a:rPr lang="en-US"/>
              <a:t>ETIM Academy</a:t>
            </a:r>
          </a:p>
          <a:p>
            <a:pPr lvl="2"/>
            <a:r>
              <a:rPr lang="en-US"/>
              <a:t>Data exchange file validation services</a:t>
            </a:r>
          </a:p>
          <a:p>
            <a:pPr lvl="2"/>
            <a:r>
              <a:rPr lang="en-US"/>
              <a:t>Support from your local ETIM organization.</a:t>
            </a:r>
          </a:p>
          <a:p>
            <a:pPr lvl="1"/>
            <a:r>
              <a:rPr lang="en-US"/>
              <a:t>You help support the standard</a:t>
            </a:r>
          </a:p>
          <a:p>
            <a:pPr lvl="1"/>
            <a:endParaRPr lang="en-US"/>
          </a:p>
        </p:txBody>
      </p:sp>
      <p:sp>
        <p:nvSpPr>
          <p:cNvPr id="4" name="Rectangle 3">
            <a:extLst>
              <a:ext uri="{FF2B5EF4-FFF2-40B4-BE49-F238E27FC236}">
                <a16:creationId xmlns:a16="http://schemas.microsoft.com/office/drawing/2014/main" id="{0B8DE174-6421-0F87-4BC6-C51DBF935A02}"/>
              </a:ext>
            </a:extLst>
          </p:cNvPr>
          <p:cNvSpPr>
            <a:spLocks noGrp="1" noRot="1" noMove="1" noResize="1" noEditPoints="1" noAdjustHandles="1" noChangeArrowheads="1" noChangeShapeType="1"/>
          </p:cNvSpPr>
          <p:nvPr/>
        </p:nvSpPr>
        <p:spPr>
          <a:xfrm>
            <a:off x="8801100" y="0"/>
            <a:ext cx="3390900" cy="6858000"/>
          </a:xfrm>
          <a:prstGeom prst="rect">
            <a:avLst/>
          </a:prstGeom>
          <a:solidFill>
            <a:srgbClr val="F4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Graphic 5" descr="Users with solid fill">
            <a:extLst>
              <a:ext uri="{FF2B5EF4-FFF2-40B4-BE49-F238E27FC236}">
                <a16:creationId xmlns:a16="http://schemas.microsoft.com/office/drawing/2014/main" id="{1605D1EC-AEDC-674B-C72B-9CED19405E1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9250" y="5719763"/>
            <a:ext cx="914400" cy="914400"/>
          </a:xfrm>
          <a:prstGeom prst="rect">
            <a:avLst/>
          </a:prstGeom>
        </p:spPr>
      </p:pic>
      <p:pic>
        <p:nvPicPr>
          <p:cNvPr id="7" name="Graphic 6" descr="Users with solid fill">
            <a:extLst>
              <a:ext uri="{FF2B5EF4-FFF2-40B4-BE49-F238E27FC236}">
                <a16:creationId xmlns:a16="http://schemas.microsoft.com/office/drawing/2014/main" id="{30EF2808-EFAB-6DDA-9970-4C38FB3CE00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63250" y="5719763"/>
            <a:ext cx="914400" cy="914400"/>
          </a:xfrm>
          <a:prstGeom prst="rect">
            <a:avLst/>
          </a:prstGeom>
        </p:spPr>
      </p:pic>
      <p:pic>
        <p:nvPicPr>
          <p:cNvPr id="8" name="Graphic 7" descr="Users with solid fill">
            <a:extLst>
              <a:ext uri="{FF2B5EF4-FFF2-40B4-BE49-F238E27FC236}">
                <a16:creationId xmlns:a16="http://schemas.microsoft.com/office/drawing/2014/main" id="{A6D8DCBB-F360-AA92-8D59-BE626AD487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20300" y="5211763"/>
            <a:ext cx="914400" cy="914400"/>
          </a:xfrm>
          <a:prstGeom prst="rect">
            <a:avLst/>
          </a:prstGeom>
        </p:spPr>
      </p:pic>
      <p:pic>
        <p:nvPicPr>
          <p:cNvPr id="9" name="Graphic 8" descr="Users with solid fill">
            <a:extLst>
              <a:ext uri="{FF2B5EF4-FFF2-40B4-BE49-F238E27FC236}">
                <a16:creationId xmlns:a16="http://schemas.microsoft.com/office/drawing/2014/main" id="{785C9D3B-15D0-B7A0-AD9C-C126361B66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9250" y="4564063"/>
            <a:ext cx="914400" cy="914400"/>
          </a:xfrm>
          <a:prstGeom prst="rect">
            <a:avLst/>
          </a:prstGeom>
        </p:spPr>
      </p:pic>
      <p:pic>
        <p:nvPicPr>
          <p:cNvPr id="10" name="Graphic 9" descr="Users with solid fill">
            <a:extLst>
              <a:ext uri="{FF2B5EF4-FFF2-40B4-BE49-F238E27FC236}">
                <a16:creationId xmlns:a16="http://schemas.microsoft.com/office/drawing/2014/main" id="{E979BDB8-934D-598F-BC38-1C9AB9D00D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63250" y="4564063"/>
            <a:ext cx="914400" cy="914400"/>
          </a:xfrm>
          <a:prstGeom prst="rect">
            <a:avLst/>
          </a:prstGeom>
        </p:spPr>
      </p:pic>
      <p:pic>
        <p:nvPicPr>
          <p:cNvPr id="11" name="Graphic 10" descr="Users with solid fill">
            <a:extLst>
              <a:ext uri="{FF2B5EF4-FFF2-40B4-BE49-F238E27FC236}">
                <a16:creationId xmlns:a16="http://schemas.microsoft.com/office/drawing/2014/main" id="{E634D3BF-6728-C7BD-6B63-6A333759B6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20300" y="3852863"/>
            <a:ext cx="914400" cy="914400"/>
          </a:xfrm>
          <a:prstGeom prst="rect">
            <a:avLst/>
          </a:prstGeom>
        </p:spPr>
      </p:pic>
      <p:pic>
        <p:nvPicPr>
          <p:cNvPr id="12" name="Graphic 11" descr="Users with solid fill">
            <a:extLst>
              <a:ext uri="{FF2B5EF4-FFF2-40B4-BE49-F238E27FC236}">
                <a16:creationId xmlns:a16="http://schemas.microsoft.com/office/drawing/2014/main" id="{4DE488B4-3468-2FCE-7A83-B66B1D60CC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9250" y="3116263"/>
            <a:ext cx="914400" cy="914400"/>
          </a:xfrm>
          <a:prstGeom prst="rect">
            <a:avLst/>
          </a:prstGeom>
        </p:spPr>
      </p:pic>
      <p:pic>
        <p:nvPicPr>
          <p:cNvPr id="13" name="Graphic 12" descr="Users with solid fill">
            <a:extLst>
              <a:ext uri="{FF2B5EF4-FFF2-40B4-BE49-F238E27FC236}">
                <a16:creationId xmlns:a16="http://schemas.microsoft.com/office/drawing/2014/main" id="{B3998D80-24D9-D956-B245-C669521ECE2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63250" y="3116263"/>
            <a:ext cx="914400" cy="914400"/>
          </a:xfrm>
          <a:prstGeom prst="rect">
            <a:avLst/>
          </a:prstGeom>
        </p:spPr>
      </p:pic>
      <p:pic>
        <p:nvPicPr>
          <p:cNvPr id="14" name="Graphic 13" descr="Users with solid fill">
            <a:extLst>
              <a:ext uri="{FF2B5EF4-FFF2-40B4-BE49-F238E27FC236}">
                <a16:creationId xmlns:a16="http://schemas.microsoft.com/office/drawing/2014/main" id="{AB9589B3-07C4-FFA5-8357-D522875F9B3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20300" y="2417763"/>
            <a:ext cx="914400" cy="914400"/>
          </a:xfrm>
          <a:prstGeom prst="rect">
            <a:avLst/>
          </a:prstGeom>
        </p:spPr>
      </p:pic>
      <p:pic>
        <p:nvPicPr>
          <p:cNvPr id="15" name="Graphic 14" descr="Users with solid fill">
            <a:extLst>
              <a:ext uri="{FF2B5EF4-FFF2-40B4-BE49-F238E27FC236}">
                <a16:creationId xmlns:a16="http://schemas.microsoft.com/office/drawing/2014/main" id="{DD99FD0B-DC56-9CCD-76FE-4B62605E038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9250" y="1541463"/>
            <a:ext cx="914400" cy="914400"/>
          </a:xfrm>
          <a:prstGeom prst="rect">
            <a:avLst/>
          </a:prstGeom>
        </p:spPr>
      </p:pic>
      <p:pic>
        <p:nvPicPr>
          <p:cNvPr id="16" name="Graphic 15" descr="Users with solid fill">
            <a:extLst>
              <a:ext uri="{FF2B5EF4-FFF2-40B4-BE49-F238E27FC236}">
                <a16:creationId xmlns:a16="http://schemas.microsoft.com/office/drawing/2014/main" id="{CC89F202-DBA0-46EA-3DF4-BD0426CD25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63250" y="1541463"/>
            <a:ext cx="914400" cy="914400"/>
          </a:xfrm>
          <a:prstGeom prst="rect">
            <a:avLst/>
          </a:prstGeom>
        </p:spPr>
      </p:pic>
      <p:pic>
        <p:nvPicPr>
          <p:cNvPr id="17" name="Graphic 16" descr="Users with solid fill">
            <a:extLst>
              <a:ext uri="{FF2B5EF4-FFF2-40B4-BE49-F238E27FC236}">
                <a16:creationId xmlns:a16="http://schemas.microsoft.com/office/drawing/2014/main" id="{84D506F2-0EC7-5030-310A-88CBD3102E1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20300" y="1020763"/>
            <a:ext cx="914400" cy="914400"/>
          </a:xfrm>
          <a:prstGeom prst="rect">
            <a:avLst/>
          </a:prstGeom>
        </p:spPr>
      </p:pic>
      <p:pic>
        <p:nvPicPr>
          <p:cNvPr id="18" name="Graphic 17" descr="Users with solid fill">
            <a:extLst>
              <a:ext uri="{FF2B5EF4-FFF2-40B4-BE49-F238E27FC236}">
                <a16:creationId xmlns:a16="http://schemas.microsoft.com/office/drawing/2014/main" id="{2767BF97-D392-4CE2-EAD1-F63E0F30E4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9250" y="271463"/>
            <a:ext cx="914400" cy="914400"/>
          </a:xfrm>
          <a:prstGeom prst="rect">
            <a:avLst/>
          </a:prstGeom>
        </p:spPr>
      </p:pic>
      <p:pic>
        <p:nvPicPr>
          <p:cNvPr id="19" name="Graphic 18" descr="Users with solid fill">
            <a:extLst>
              <a:ext uri="{FF2B5EF4-FFF2-40B4-BE49-F238E27FC236}">
                <a16:creationId xmlns:a16="http://schemas.microsoft.com/office/drawing/2014/main" id="{8C158F48-0704-E8F9-983B-A09C00924D4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63250" y="271463"/>
            <a:ext cx="914400" cy="914400"/>
          </a:xfrm>
          <a:prstGeom prst="rect">
            <a:avLst/>
          </a:prstGeom>
        </p:spPr>
      </p:pic>
      <p:pic>
        <p:nvPicPr>
          <p:cNvPr id="21" name="Picture 20">
            <a:extLst>
              <a:ext uri="{FF2B5EF4-FFF2-40B4-BE49-F238E27FC236}">
                <a16:creationId xmlns:a16="http://schemas.microsoft.com/office/drawing/2014/main" id="{FF688E5F-53C2-6682-D71E-630EF245DBD8}"/>
              </a:ext>
            </a:extLst>
          </p:cNvPr>
          <p:cNvPicPr>
            <a:picLocks noChangeAspect="1"/>
          </p:cNvPicPr>
          <p:nvPr/>
        </p:nvPicPr>
        <p:blipFill>
          <a:blip r:embed="rId6"/>
          <a:stretch>
            <a:fillRect/>
          </a:stretch>
        </p:blipFill>
        <p:spPr>
          <a:xfrm>
            <a:off x="4621827" y="811525"/>
            <a:ext cx="6813768" cy="515620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E0B829FB-1D9B-41F7-118B-1C55C5E4C988}"/>
              </a:ext>
            </a:extLst>
          </p:cNvPr>
          <p:cNvPicPr>
            <a:picLocks noChangeAspect="1"/>
          </p:cNvPicPr>
          <p:nvPr/>
        </p:nvPicPr>
        <p:blipFill>
          <a:blip r:embed="rId7"/>
          <a:stretch>
            <a:fillRect/>
          </a:stretch>
        </p:blipFill>
        <p:spPr>
          <a:xfrm>
            <a:off x="4269958" y="877882"/>
            <a:ext cx="7780347" cy="5023486"/>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F2959524-5648-2DA7-11BD-7DC7E45081B8}"/>
              </a:ext>
            </a:extLst>
          </p:cNvPr>
          <p:cNvPicPr>
            <a:picLocks noChangeAspect="1"/>
          </p:cNvPicPr>
          <p:nvPr/>
        </p:nvPicPr>
        <p:blipFill>
          <a:blip r:embed="rId8"/>
          <a:stretch>
            <a:fillRect/>
          </a:stretch>
        </p:blipFill>
        <p:spPr>
          <a:xfrm>
            <a:off x="4709563" y="911225"/>
            <a:ext cx="7316804" cy="4351338"/>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9C159DB-50A9-8A7C-7AED-8DDB30A49D3B}"/>
              </a:ext>
            </a:extLst>
          </p:cNvPr>
          <p:cNvPicPr>
            <a:picLocks noChangeAspect="1"/>
          </p:cNvPicPr>
          <p:nvPr/>
        </p:nvPicPr>
        <p:blipFill>
          <a:blip r:embed="rId9"/>
          <a:stretch>
            <a:fillRect/>
          </a:stretch>
        </p:blipFill>
        <p:spPr>
          <a:xfrm>
            <a:off x="4421155" y="941417"/>
            <a:ext cx="7454015" cy="5061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15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xit" presetSubtype="0" fill="hold" nodeType="afterEffect">
                                  <p:stCondLst>
                                    <p:cond delay="2000"/>
                                  </p:stCondLst>
                                  <p:childTnLst>
                                    <p:animEffect transition="out" filter="fade">
                                      <p:cBhvr>
                                        <p:cTn id="12" dur="1000"/>
                                        <p:tgtEl>
                                          <p:spTgt spid="25"/>
                                        </p:tgtEl>
                                      </p:cBhvr>
                                    </p:animEffect>
                                    <p:anim calcmode="lin" valueType="num">
                                      <p:cBhvr>
                                        <p:cTn id="13" dur="1000"/>
                                        <p:tgtEl>
                                          <p:spTgt spid="25"/>
                                        </p:tgtEl>
                                        <p:attrNameLst>
                                          <p:attrName>ppt_x</p:attrName>
                                        </p:attrNameLst>
                                      </p:cBhvr>
                                      <p:tavLst>
                                        <p:tav tm="0">
                                          <p:val>
                                            <p:strVal val="ppt_x"/>
                                          </p:val>
                                        </p:tav>
                                        <p:tav tm="100000">
                                          <p:val>
                                            <p:strVal val="ppt_x"/>
                                          </p:val>
                                        </p:tav>
                                      </p:tavLst>
                                    </p:anim>
                                    <p:anim calcmode="lin" valueType="num">
                                      <p:cBhvr>
                                        <p:cTn id="14" dur="1000"/>
                                        <p:tgtEl>
                                          <p:spTgt spid="25"/>
                                        </p:tgtEl>
                                        <p:attrNameLst>
                                          <p:attrName>ppt_y</p:attrName>
                                        </p:attrNameLst>
                                      </p:cBhvr>
                                      <p:tavLst>
                                        <p:tav tm="0">
                                          <p:val>
                                            <p:strVal val="ppt_y"/>
                                          </p:val>
                                        </p:tav>
                                        <p:tav tm="100000">
                                          <p:val>
                                            <p:strVal val="ppt_y+.1"/>
                                          </p:val>
                                        </p:tav>
                                      </p:tavLst>
                                    </p:anim>
                                    <p:set>
                                      <p:cBhvr>
                                        <p:cTn id="15" dur="1" fill="hold">
                                          <p:stCondLst>
                                            <p:cond delay="999"/>
                                          </p:stCondLst>
                                        </p:cTn>
                                        <p:tgtEl>
                                          <p:spTgt spid="2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ppt_x"/>
                                          </p:val>
                                        </p:tav>
                                        <p:tav tm="100000">
                                          <p:val>
                                            <p:strVal val="#ppt_x"/>
                                          </p:val>
                                        </p:tav>
                                      </p:tavLst>
                                    </p:anim>
                                    <p:anim calcmode="lin" valueType="num">
                                      <p:cBhvr additive="base">
                                        <p:cTn id="21" dur="10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42" presetClass="exit" presetSubtype="0" fill="hold" nodeType="afterEffect">
                                  <p:stCondLst>
                                    <p:cond delay="2000"/>
                                  </p:stCondLst>
                                  <p:childTnLst>
                                    <p:animEffect transition="out" filter="fade">
                                      <p:cBhvr>
                                        <p:cTn id="24" dur="1000"/>
                                        <p:tgtEl>
                                          <p:spTgt spid="21"/>
                                        </p:tgtEl>
                                      </p:cBhvr>
                                    </p:animEffect>
                                    <p:anim calcmode="lin" valueType="num">
                                      <p:cBhvr>
                                        <p:cTn id="25" dur="1000"/>
                                        <p:tgtEl>
                                          <p:spTgt spid="21"/>
                                        </p:tgtEl>
                                        <p:attrNameLst>
                                          <p:attrName>ppt_x</p:attrName>
                                        </p:attrNameLst>
                                      </p:cBhvr>
                                      <p:tavLst>
                                        <p:tav tm="0">
                                          <p:val>
                                            <p:strVal val="ppt_x"/>
                                          </p:val>
                                        </p:tav>
                                        <p:tav tm="100000">
                                          <p:val>
                                            <p:strVal val="ppt_x"/>
                                          </p:val>
                                        </p:tav>
                                      </p:tavLst>
                                    </p:anim>
                                    <p:anim calcmode="lin" valueType="num">
                                      <p:cBhvr>
                                        <p:cTn id="26" dur="1000"/>
                                        <p:tgtEl>
                                          <p:spTgt spid="21"/>
                                        </p:tgtEl>
                                        <p:attrNameLst>
                                          <p:attrName>ppt_y</p:attrName>
                                        </p:attrNameLst>
                                      </p:cBhvr>
                                      <p:tavLst>
                                        <p:tav tm="0">
                                          <p:val>
                                            <p:strVal val="ppt_y"/>
                                          </p:val>
                                        </p:tav>
                                        <p:tav tm="100000">
                                          <p:val>
                                            <p:strVal val="ppt_y+.1"/>
                                          </p:val>
                                        </p:tav>
                                      </p:tavLst>
                                    </p:anim>
                                    <p:set>
                                      <p:cBhvr>
                                        <p:cTn id="27" dur="1" fill="hold">
                                          <p:stCondLst>
                                            <p:cond delay="9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1000" fill="hold"/>
                                        <p:tgtEl>
                                          <p:spTgt spid="23"/>
                                        </p:tgtEl>
                                        <p:attrNameLst>
                                          <p:attrName>ppt_x</p:attrName>
                                        </p:attrNameLst>
                                      </p:cBhvr>
                                      <p:tavLst>
                                        <p:tav tm="0">
                                          <p:val>
                                            <p:strVal val="#ppt_x"/>
                                          </p:val>
                                        </p:tav>
                                        <p:tav tm="100000">
                                          <p:val>
                                            <p:strVal val="#ppt_x"/>
                                          </p:val>
                                        </p:tav>
                                      </p:tavLst>
                                    </p:anim>
                                    <p:anim calcmode="lin" valueType="num">
                                      <p:cBhvr additive="base">
                                        <p:cTn id="33" dur="10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42" presetClass="exit" presetSubtype="0" fill="hold" nodeType="afterEffect">
                                  <p:stCondLst>
                                    <p:cond delay="2000"/>
                                  </p:stCondLst>
                                  <p:childTnLst>
                                    <p:animEffect transition="out" filter="fade">
                                      <p:cBhvr>
                                        <p:cTn id="36" dur="1000"/>
                                        <p:tgtEl>
                                          <p:spTgt spid="23"/>
                                        </p:tgtEl>
                                      </p:cBhvr>
                                    </p:animEffect>
                                    <p:anim calcmode="lin" valueType="num">
                                      <p:cBhvr>
                                        <p:cTn id="37" dur="1000"/>
                                        <p:tgtEl>
                                          <p:spTgt spid="23"/>
                                        </p:tgtEl>
                                        <p:attrNameLst>
                                          <p:attrName>ppt_x</p:attrName>
                                        </p:attrNameLst>
                                      </p:cBhvr>
                                      <p:tavLst>
                                        <p:tav tm="0">
                                          <p:val>
                                            <p:strVal val="ppt_x"/>
                                          </p:val>
                                        </p:tav>
                                        <p:tav tm="100000">
                                          <p:val>
                                            <p:strVal val="ppt_x"/>
                                          </p:val>
                                        </p:tav>
                                      </p:tavLst>
                                    </p:anim>
                                    <p:anim calcmode="lin" valueType="num">
                                      <p:cBhvr>
                                        <p:cTn id="38" dur="1000"/>
                                        <p:tgtEl>
                                          <p:spTgt spid="23"/>
                                        </p:tgtEl>
                                        <p:attrNameLst>
                                          <p:attrName>ppt_y</p:attrName>
                                        </p:attrNameLst>
                                      </p:cBhvr>
                                      <p:tavLst>
                                        <p:tav tm="0">
                                          <p:val>
                                            <p:strVal val="ppt_y"/>
                                          </p:val>
                                        </p:tav>
                                        <p:tav tm="100000">
                                          <p:val>
                                            <p:strVal val="ppt_y+.1"/>
                                          </p:val>
                                        </p:tav>
                                      </p:tavLst>
                                    </p:anim>
                                    <p:set>
                                      <p:cBhvr>
                                        <p:cTn id="39" dur="1" fill="hold">
                                          <p:stCondLst>
                                            <p:cond delay="999"/>
                                          </p:stCondLst>
                                        </p:cTn>
                                        <p:tgtEl>
                                          <p:spTgt spid="2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xit" presetSubtype="0" fill="hold" nodeType="afterEffect">
                                  <p:stCondLst>
                                    <p:cond delay="2000"/>
                                  </p:stCondLst>
                                  <p:childTnLst>
                                    <p:animEffect transition="out" filter="fade">
                                      <p:cBhvr>
                                        <p:cTn id="49" dur="1000"/>
                                        <p:tgtEl>
                                          <p:spTgt spid="27"/>
                                        </p:tgtEl>
                                      </p:cBhvr>
                                    </p:animEffect>
                                    <p:anim calcmode="lin" valueType="num">
                                      <p:cBhvr>
                                        <p:cTn id="50" dur="1000"/>
                                        <p:tgtEl>
                                          <p:spTgt spid="27"/>
                                        </p:tgtEl>
                                        <p:attrNameLst>
                                          <p:attrName>ppt_x</p:attrName>
                                        </p:attrNameLst>
                                      </p:cBhvr>
                                      <p:tavLst>
                                        <p:tav tm="0">
                                          <p:val>
                                            <p:strVal val="ppt_x"/>
                                          </p:val>
                                        </p:tav>
                                        <p:tav tm="100000">
                                          <p:val>
                                            <p:strVal val="ppt_x"/>
                                          </p:val>
                                        </p:tav>
                                      </p:tavLst>
                                    </p:anim>
                                    <p:anim calcmode="lin" valueType="num">
                                      <p:cBhvr>
                                        <p:cTn id="51" dur="1000"/>
                                        <p:tgtEl>
                                          <p:spTgt spid="27"/>
                                        </p:tgtEl>
                                        <p:attrNameLst>
                                          <p:attrName>ppt_y</p:attrName>
                                        </p:attrNameLst>
                                      </p:cBhvr>
                                      <p:tavLst>
                                        <p:tav tm="0">
                                          <p:val>
                                            <p:strVal val="ppt_y"/>
                                          </p:val>
                                        </p:tav>
                                        <p:tav tm="100000">
                                          <p:val>
                                            <p:strVal val="ppt_y+.1"/>
                                          </p:val>
                                        </p:tav>
                                      </p:tavLst>
                                    </p:anim>
                                    <p:set>
                                      <p:cBhvr>
                                        <p:cTn id="52"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Questions with solid fill">
            <a:extLst>
              <a:ext uri="{FF2B5EF4-FFF2-40B4-BE49-F238E27FC236}">
                <a16:creationId xmlns:a16="http://schemas.microsoft.com/office/drawing/2014/main" id="{08BE8325-0C5C-E1B0-A9F4-69A0347D9E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33695" y="0"/>
            <a:ext cx="7070969" cy="7070969"/>
          </a:xfrm>
          <a:prstGeom prst="rect">
            <a:avLst/>
          </a:prstGeom>
        </p:spPr>
      </p:pic>
    </p:spTree>
    <p:extLst>
      <p:ext uri="{BB962C8B-B14F-4D97-AF65-F5344CB8AC3E}">
        <p14:creationId xmlns:p14="http://schemas.microsoft.com/office/powerpoint/2010/main" val="174565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2A040E-F3B2-8144-BEC1-20EDFD2BCEBE}"/>
              </a:ext>
            </a:extLst>
          </p:cNvPr>
          <p:cNvPicPr>
            <a:picLocks noChangeAspect="1"/>
          </p:cNvPicPr>
          <p:nvPr/>
        </p:nvPicPr>
        <p:blipFill>
          <a:blip r:embed="rId3"/>
          <a:stretch>
            <a:fillRect/>
          </a:stretch>
        </p:blipFill>
        <p:spPr>
          <a:xfrm>
            <a:off x="5360564" y="1654780"/>
            <a:ext cx="6831436" cy="4495297"/>
          </a:xfrm>
          <a:prstGeom prst="rect">
            <a:avLst/>
          </a:prstGeom>
        </p:spPr>
      </p:pic>
      <p:sp>
        <p:nvSpPr>
          <p:cNvPr id="2" name="Title 1">
            <a:extLst>
              <a:ext uri="{FF2B5EF4-FFF2-40B4-BE49-F238E27FC236}">
                <a16:creationId xmlns:a16="http://schemas.microsoft.com/office/drawing/2014/main" id="{2C39A0E1-D4A5-30F2-C60E-6691E579F3B9}"/>
              </a:ext>
            </a:extLst>
          </p:cNvPr>
          <p:cNvSpPr>
            <a:spLocks noGrp="1"/>
          </p:cNvSpPr>
          <p:nvPr>
            <p:ph type="title"/>
          </p:nvPr>
        </p:nvSpPr>
        <p:spPr/>
        <p:txBody>
          <a:bodyPr>
            <a:normAutofit/>
          </a:bodyPr>
          <a:lstStyle/>
          <a:p>
            <a:r>
              <a:rPr lang="en-GB" b="1" dirty="0">
                <a:solidFill>
                  <a:schemeClr val="bg1">
                    <a:lumMod val="65000"/>
                  </a:schemeClr>
                </a:solidFill>
              </a:rPr>
              <a:t>E</a:t>
            </a:r>
            <a:r>
              <a:rPr lang="en-GB" b="1" dirty="0"/>
              <a:t>TIM </a:t>
            </a:r>
            <a:r>
              <a:rPr lang="en-GB" b="1" dirty="0">
                <a:solidFill>
                  <a:schemeClr val="bg1">
                    <a:lumMod val="65000"/>
                  </a:schemeClr>
                </a:solidFill>
              </a:rPr>
              <a:t>T</a:t>
            </a:r>
            <a:r>
              <a:rPr lang="en-GB" b="1" dirty="0"/>
              <a:t>echnical </a:t>
            </a:r>
            <a:r>
              <a:rPr lang="en-GB" b="1" dirty="0">
                <a:solidFill>
                  <a:schemeClr val="bg1">
                    <a:lumMod val="65000"/>
                  </a:schemeClr>
                </a:solidFill>
              </a:rPr>
              <a:t>I</a:t>
            </a:r>
            <a:r>
              <a:rPr lang="en-GB" b="1" dirty="0"/>
              <a:t>nformation </a:t>
            </a:r>
            <a:r>
              <a:rPr lang="en-GB" b="1" dirty="0">
                <a:solidFill>
                  <a:schemeClr val="bg1">
                    <a:lumMod val="65000"/>
                  </a:schemeClr>
                </a:solidFill>
              </a:rPr>
              <a:t>M</a:t>
            </a:r>
            <a:r>
              <a:rPr lang="en-GB" b="1" dirty="0"/>
              <a:t>odel</a:t>
            </a:r>
            <a:br>
              <a:rPr lang="en-GB" dirty="0"/>
            </a:br>
            <a:endParaRPr lang="en-NL" dirty="0"/>
          </a:p>
        </p:txBody>
      </p:sp>
      <p:sp>
        <p:nvSpPr>
          <p:cNvPr id="4" name="Content Placeholder 3">
            <a:extLst>
              <a:ext uri="{FF2B5EF4-FFF2-40B4-BE49-F238E27FC236}">
                <a16:creationId xmlns:a16="http://schemas.microsoft.com/office/drawing/2014/main" id="{1A9AF068-C2EF-11C5-13BB-E5176C8F9F2D}"/>
              </a:ext>
            </a:extLst>
          </p:cNvPr>
          <p:cNvSpPr>
            <a:spLocks noGrp="1"/>
          </p:cNvSpPr>
          <p:nvPr>
            <p:ph sz="half" idx="1"/>
          </p:nvPr>
        </p:nvSpPr>
        <p:spPr>
          <a:xfrm>
            <a:off x="838199" y="1373463"/>
            <a:ext cx="6137787" cy="4351338"/>
          </a:xfrm>
        </p:spPr>
        <p:txBody>
          <a:bodyPr>
            <a:normAutofit/>
          </a:bodyPr>
          <a:lstStyle/>
          <a:p>
            <a:pPr>
              <a:lnSpc>
                <a:spcPct val="100000"/>
              </a:lnSpc>
              <a:spcBef>
                <a:spcPts val="1200"/>
              </a:spcBef>
            </a:pPr>
            <a:r>
              <a:rPr lang="en-GB"/>
              <a:t>Product Classification (taxonomy)</a:t>
            </a:r>
            <a:br>
              <a:rPr lang="en-GB"/>
            </a:br>
            <a:r>
              <a:rPr lang="en-GB"/>
              <a:t>for digitally exchanging product data.</a:t>
            </a:r>
          </a:p>
          <a:p>
            <a:pPr>
              <a:lnSpc>
                <a:spcPct val="100000"/>
              </a:lnSpc>
              <a:spcBef>
                <a:spcPts val="1200"/>
              </a:spcBef>
            </a:pPr>
            <a:r>
              <a:rPr lang="en-GB" b="1"/>
              <a:t>5.640</a:t>
            </a:r>
            <a:r>
              <a:rPr lang="en-GB"/>
              <a:t> classes.</a:t>
            </a:r>
            <a:endParaRPr lang="en-GB" dirty="0"/>
          </a:p>
          <a:p>
            <a:pPr>
              <a:lnSpc>
                <a:spcPct val="100000"/>
              </a:lnSpc>
              <a:spcBef>
                <a:spcPts val="1200"/>
              </a:spcBef>
            </a:pPr>
            <a:r>
              <a:rPr lang="en-GB" b="1"/>
              <a:t>17.377</a:t>
            </a:r>
            <a:r>
              <a:rPr lang="en-GB"/>
              <a:t> features.</a:t>
            </a:r>
            <a:endParaRPr lang="en-GB" dirty="0"/>
          </a:p>
          <a:p>
            <a:pPr>
              <a:lnSpc>
                <a:spcPct val="100000"/>
              </a:lnSpc>
              <a:spcBef>
                <a:spcPts val="1200"/>
              </a:spcBef>
            </a:pPr>
            <a:r>
              <a:rPr lang="en-GB" b="1" dirty="0"/>
              <a:t>5</a:t>
            </a:r>
            <a:r>
              <a:rPr lang="en-GB" dirty="0"/>
              <a:t> </a:t>
            </a:r>
            <a:r>
              <a:rPr lang="en-GB"/>
              <a:t>technical sectors.</a:t>
            </a:r>
            <a:endParaRPr lang="en-GB" dirty="0"/>
          </a:p>
          <a:p>
            <a:pPr>
              <a:lnSpc>
                <a:spcPct val="100000"/>
              </a:lnSpc>
              <a:spcBef>
                <a:spcPts val="1200"/>
              </a:spcBef>
            </a:pPr>
            <a:r>
              <a:rPr lang="en-GB"/>
              <a:t>Represented in </a:t>
            </a:r>
            <a:r>
              <a:rPr lang="en-GB" b="1"/>
              <a:t>21</a:t>
            </a:r>
            <a:r>
              <a:rPr lang="en-GB"/>
              <a:t> countries.</a:t>
            </a:r>
            <a:endParaRPr lang="en-GB" dirty="0"/>
          </a:p>
          <a:p>
            <a:pPr>
              <a:lnSpc>
                <a:spcPct val="100000"/>
              </a:lnSpc>
              <a:spcBef>
                <a:spcPts val="1200"/>
              </a:spcBef>
            </a:pPr>
            <a:r>
              <a:rPr lang="en-GB" b="1"/>
              <a:t>35</a:t>
            </a:r>
            <a:r>
              <a:rPr lang="en-GB"/>
              <a:t> </a:t>
            </a:r>
            <a:r>
              <a:rPr lang="en-GB" dirty="0"/>
              <a:t>years of experience</a:t>
            </a:r>
          </a:p>
          <a:p>
            <a:endParaRPr lang="en-GB" dirty="0"/>
          </a:p>
        </p:txBody>
      </p:sp>
    </p:spTree>
    <p:extLst>
      <p:ext uri="{BB962C8B-B14F-4D97-AF65-F5344CB8AC3E}">
        <p14:creationId xmlns:p14="http://schemas.microsoft.com/office/powerpoint/2010/main" val="790799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69157-C960-FF02-C348-F092CD119561}"/>
              </a:ext>
            </a:extLst>
          </p:cNvPr>
          <p:cNvSpPr>
            <a:spLocks noGrp="1"/>
          </p:cNvSpPr>
          <p:nvPr>
            <p:ph type="title"/>
          </p:nvPr>
        </p:nvSpPr>
        <p:spPr/>
        <p:txBody>
          <a:bodyPr/>
          <a:lstStyle/>
          <a:p>
            <a:r>
              <a:rPr lang="en-US"/>
              <a:t>Extra content</a:t>
            </a:r>
            <a:endParaRPr lang="en-NL"/>
          </a:p>
        </p:txBody>
      </p:sp>
      <p:sp>
        <p:nvSpPr>
          <p:cNvPr id="5" name="Subtitle 4">
            <a:extLst>
              <a:ext uri="{FF2B5EF4-FFF2-40B4-BE49-F238E27FC236}">
                <a16:creationId xmlns:a16="http://schemas.microsoft.com/office/drawing/2014/main" id="{A851B537-25EC-B645-CF8D-807F5D5C894D}"/>
              </a:ext>
            </a:extLst>
          </p:cNvPr>
          <p:cNvSpPr>
            <a:spLocks noGrp="1"/>
          </p:cNvSpPr>
          <p:nvPr>
            <p:ph type="subTitle" idx="4294967295"/>
          </p:nvPr>
        </p:nvSpPr>
        <p:spPr>
          <a:xfrm>
            <a:off x="838200" y="1963005"/>
            <a:ext cx="7281862" cy="3778228"/>
          </a:xfrm>
        </p:spPr>
        <p:txBody>
          <a:bodyPr>
            <a:normAutofit/>
          </a:bodyPr>
          <a:lstStyle/>
          <a:p>
            <a:pPr algn="l"/>
            <a:r>
              <a:rPr lang="en-US">
                <a:hlinkClick r:id="rId3"/>
              </a:rPr>
              <a:t>https://www.youtube.com/@etiminternational</a:t>
            </a:r>
            <a:endParaRPr lang="en-US"/>
          </a:p>
          <a:p>
            <a:pPr algn="l"/>
            <a:endParaRPr lang="en-US"/>
          </a:p>
          <a:p>
            <a:pPr algn="l"/>
            <a:r>
              <a:rPr lang="en-US">
                <a:hlinkClick r:id="rId4"/>
              </a:rPr>
              <a:t>https://academy.etim-international.com</a:t>
            </a:r>
            <a:r>
              <a:rPr lang="en-US"/>
              <a:t> </a:t>
            </a:r>
            <a:br>
              <a:rPr lang="en-US"/>
            </a:br>
            <a:endParaRPr lang="en-US"/>
          </a:p>
          <a:p>
            <a:pPr algn="l"/>
            <a:r>
              <a:rPr lang="en-US">
                <a:hlinkClick r:id="rId5"/>
              </a:rPr>
              <a:t>https://www.etim-international.com</a:t>
            </a:r>
            <a:r>
              <a:rPr lang="en-US"/>
              <a:t> </a:t>
            </a:r>
          </a:p>
          <a:p>
            <a:pPr algn="l"/>
            <a:endParaRPr lang="en-NL"/>
          </a:p>
        </p:txBody>
      </p:sp>
      <p:sp>
        <p:nvSpPr>
          <p:cNvPr id="2" name="Rectangle 1">
            <a:extLst>
              <a:ext uri="{FF2B5EF4-FFF2-40B4-BE49-F238E27FC236}">
                <a16:creationId xmlns:a16="http://schemas.microsoft.com/office/drawing/2014/main" id="{0732E19A-1899-B10A-C8F2-D3F27C8E391D}"/>
              </a:ext>
            </a:extLst>
          </p:cNvPr>
          <p:cNvSpPr/>
          <p:nvPr/>
        </p:nvSpPr>
        <p:spPr>
          <a:xfrm>
            <a:off x="8801100" y="0"/>
            <a:ext cx="3390900" cy="6858000"/>
          </a:xfrm>
          <a:prstGeom prst="rect">
            <a:avLst/>
          </a:prstGeom>
          <a:solidFill>
            <a:srgbClr val="F4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80937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troduction to ETIM International">
            <a:hlinkClick r:id="" action="ppaction://media"/>
            <a:extLst>
              <a:ext uri="{FF2B5EF4-FFF2-40B4-BE49-F238E27FC236}">
                <a16:creationId xmlns:a16="http://schemas.microsoft.com/office/drawing/2014/main" id="{744B4255-5E43-8899-017E-C77EB3190545}"/>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661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ETIM - explaining the ETIM Standards in 3 minutes">
            <a:hlinkClick r:id="" action="ppaction://media"/>
            <a:extLst>
              <a:ext uri="{FF2B5EF4-FFF2-40B4-BE49-F238E27FC236}">
                <a16:creationId xmlns:a16="http://schemas.microsoft.com/office/drawing/2014/main" id="{DEBFA5D5-3B9E-2937-069F-09ACA8051EF7}"/>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14711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BB4D4C-0F86-B738-6B6F-FDCFF60D2E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0" t="3084" r="41810" b="16928"/>
          <a:stretch/>
        </p:blipFill>
        <p:spPr bwMode="auto">
          <a:xfrm>
            <a:off x="5488992" y="647999"/>
            <a:ext cx="6643008" cy="5528963"/>
          </a:xfrm>
          <a:prstGeom prst="rect">
            <a:avLst/>
          </a:prstGeom>
          <a:solidFill>
            <a:srgbClr val="FFFFFF"/>
          </a:solidFill>
        </p:spPr>
      </p:pic>
      <p:sp>
        <p:nvSpPr>
          <p:cNvPr id="1031" name="Title 1">
            <a:extLst>
              <a:ext uri="{FF2B5EF4-FFF2-40B4-BE49-F238E27FC236}">
                <a16:creationId xmlns:a16="http://schemas.microsoft.com/office/drawing/2014/main" id="{3297B7BC-C88D-6BDE-377B-5A26AF874DF9}"/>
              </a:ext>
            </a:extLst>
          </p:cNvPr>
          <p:cNvSpPr>
            <a:spLocks noGrp="1"/>
          </p:cNvSpPr>
          <p:nvPr>
            <p:ph type="title"/>
          </p:nvPr>
        </p:nvSpPr>
        <p:spPr>
          <a:xfrm>
            <a:off x="838200" y="365125"/>
            <a:ext cx="10515600" cy="1325563"/>
          </a:xfrm>
        </p:spPr>
        <p:txBody>
          <a:bodyPr/>
          <a:lstStyle/>
          <a:p>
            <a:r>
              <a:rPr lang="en-US" dirty="0"/>
              <a:t>Used globally</a:t>
            </a:r>
          </a:p>
        </p:txBody>
      </p:sp>
      <p:sp>
        <p:nvSpPr>
          <p:cNvPr id="1033" name="Content Placeholder 2">
            <a:extLst>
              <a:ext uri="{FF2B5EF4-FFF2-40B4-BE49-F238E27FC236}">
                <a16:creationId xmlns:a16="http://schemas.microsoft.com/office/drawing/2014/main" id="{463C88C0-D655-73BE-3096-59ADCB53AD1B}"/>
              </a:ext>
            </a:extLst>
          </p:cNvPr>
          <p:cNvSpPr>
            <a:spLocks noGrp="1"/>
          </p:cNvSpPr>
          <p:nvPr>
            <p:ph sz="half" idx="1"/>
          </p:nvPr>
        </p:nvSpPr>
        <p:spPr>
          <a:xfrm>
            <a:off x="838200" y="1825625"/>
            <a:ext cx="5181600" cy="4351338"/>
          </a:xfrm>
        </p:spPr>
        <p:txBody>
          <a:bodyPr/>
          <a:lstStyle/>
          <a:p>
            <a:r>
              <a:rPr lang="en-US"/>
              <a:t>Across ~150 </a:t>
            </a:r>
            <a:r>
              <a:rPr lang="en-US" dirty="0"/>
              <a:t>countries</a:t>
            </a:r>
          </a:p>
          <a:p>
            <a:r>
              <a:rPr lang="en-US"/>
              <a:t>By over 44K individual experts</a:t>
            </a:r>
            <a:endParaRPr lang="en-US" dirty="0"/>
          </a:p>
          <a:p>
            <a:r>
              <a:rPr lang="en-NL" dirty="0"/>
              <a:t>Backed </a:t>
            </a:r>
            <a:r>
              <a:rPr lang="en-NL"/>
              <a:t>by </a:t>
            </a:r>
            <a:r>
              <a:rPr lang="en-US"/>
              <a:t>over </a:t>
            </a:r>
            <a:r>
              <a:rPr lang="en-NL"/>
              <a:t>50 </a:t>
            </a:r>
            <a:r>
              <a:rPr lang="en-NL" dirty="0"/>
              <a:t>Industry and Trade associations.</a:t>
            </a:r>
          </a:p>
          <a:p>
            <a:r>
              <a:rPr lang="en-US" dirty="0"/>
              <a:t>Uncountable number of software applications:</a:t>
            </a:r>
            <a:br>
              <a:rPr lang="en-US" sz="1800" dirty="0"/>
            </a:br>
            <a:r>
              <a:rPr lang="en-US" sz="1200" dirty="0"/>
              <a:t> </a:t>
            </a:r>
            <a:br>
              <a:rPr lang="en-US" dirty="0"/>
            </a:br>
            <a:r>
              <a:rPr lang="en-US" dirty="0">
                <a:solidFill>
                  <a:srgbClr val="03597F"/>
                </a:solidFill>
              </a:rPr>
              <a:t>ERP, MDM, PIM, eCommerce,</a:t>
            </a:r>
            <a:br>
              <a:rPr lang="en-US" dirty="0">
                <a:solidFill>
                  <a:srgbClr val="03597F"/>
                </a:solidFill>
              </a:rPr>
            </a:br>
            <a:r>
              <a:rPr lang="en-US" dirty="0">
                <a:solidFill>
                  <a:srgbClr val="03597F"/>
                </a:solidFill>
              </a:rPr>
              <a:t>BIM, planning</a:t>
            </a:r>
            <a:r>
              <a:rPr lang="en-US">
                <a:solidFill>
                  <a:srgbClr val="03597F"/>
                </a:solidFill>
              </a:rPr>
              <a:t>, procurement …</a:t>
            </a:r>
            <a:endParaRPr lang="en-US" dirty="0">
              <a:solidFill>
                <a:srgbClr val="03597F"/>
              </a:solidFill>
            </a:endParaRPr>
          </a:p>
          <a:p>
            <a:endParaRPr lang="en-US" dirty="0"/>
          </a:p>
          <a:p>
            <a:endParaRPr lang="en-US" dirty="0"/>
          </a:p>
        </p:txBody>
      </p:sp>
    </p:spTree>
    <p:extLst>
      <p:ext uri="{BB962C8B-B14F-4D97-AF65-F5344CB8AC3E}">
        <p14:creationId xmlns:p14="http://schemas.microsoft.com/office/powerpoint/2010/main" val="2596957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A3E295F-A6C1-22FA-B7D4-9E002722C350}"/>
              </a:ext>
            </a:extLst>
          </p:cNvPr>
          <p:cNvCxnSpPr/>
          <p:nvPr/>
        </p:nvCxnSpPr>
        <p:spPr>
          <a:xfrm>
            <a:off x="818147" y="3753855"/>
            <a:ext cx="10900611" cy="0"/>
          </a:xfrm>
          <a:prstGeom prst="line">
            <a:avLst/>
          </a:prstGeom>
          <a:ln w="63500">
            <a:solidFill>
              <a:srgbClr val="03597F"/>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824267B-19BD-12ED-344B-90F391F878F8}"/>
              </a:ext>
            </a:extLst>
          </p:cNvPr>
          <p:cNvSpPr txBox="1"/>
          <p:nvPr/>
        </p:nvSpPr>
        <p:spPr>
          <a:xfrm>
            <a:off x="491775" y="2501763"/>
            <a:ext cx="652743" cy="369332"/>
          </a:xfrm>
          <a:prstGeom prst="rect">
            <a:avLst/>
          </a:prstGeom>
          <a:noFill/>
        </p:spPr>
        <p:txBody>
          <a:bodyPr wrap="none" rtlCol="0">
            <a:spAutoFit/>
          </a:bodyPr>
          <a:lstStyle/>
          <a:p>
            <a:pPr algn="ctr"/>
            <a:r>
              <a:rPr lang="en-GB" b="1" dirty="0"/>
              <a:t>1991</a:t>
            </a:r>
          </a:p>
        </p:txBody>
      </p:sp>
      <p:sp>
        <p:nvSpPr>
          <p:cNvPr id="10" name="TextBox 9">
            <a:extLst>
              <a:ext uri="{FF2B5EF4-FFF2-40B4-BE49-F238E27FC236}">
                <a16:creationId xmlns:a16="http://schemas.microsoft.com/office/drawing/2014/main" id="{979C69D4-129E-F396-F6C8-AB262817A8D7}"/>
              </a:ext>
            </a:extLst>
          </p:cNvPr>
          <p:cNvSpPr txBox="1"/>
          <p:nvPr/>
        </p:nvSpPr>
        <p:spPr>
          <a:xfrm>
            <a:off x="1864003" y="2501763"/>
            <a:ext cx="652743" cy="369332"/>
          </a:xfrm>
          <a:prstGeom prst="rect">
            <a:avLst/>
          </a:prstGeom>
          <a:noFill/>
        </p:spPr>
        <p:txBody>
          <a:bodyPr wrap="none" rtlCol="0">
            <a:spAutoFit/>
          </a:bodyPr>
          <a:lstStyle/>
          <a:p>
            <a:pPr algn="ctr"/>
            <a:r>
              <a:rPr lang="en-GB" b="1" dirty="0"/>
              <a:t>1999</a:t>
            </a:r>
          </a:p>
        </p:txBody>
      </p:sp>
      <p:cxnSp>
        <p:nvCxnSpPr>
          <p:cNvPr id="11" name="Straight Connector 10">
            <a:extLst>
              <a:ext uri="{FF2B5EF4-FFF2-40B4-BE49-F238E27FC236}">
                <a16:creationId xmlns:a16="http://schemas.microsoft.com/office/drawing/2014/main" id="{F04DD97B-15EC-9873-A9C6-8810F0147346}"/>
              </a:ext>
            </a:extLst>
          </p:cNvPr>
          <p:cNvCxnSpPr>
            <a:cxnSpLocks/>
          </p:cNvCxnSpPr>
          <p:nvPr/>
        </p:nvCxnSpPr>
        <p:spPr>
          <a:xfrm flipV="1">
            <a:off x="2201779"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5C7577-C559-BAF3-4199-526801EDFE1A}"/>
              </a:ext>
            </a:extLst>
          </p:cNvPr>
          <p:cNvSpPr txBox="1"/>
          <p:nvPr/>
        </p:nvSpPr>
        <p:spPr>
          <a:xfrm>
            <a:off x="3344517" y="2503725"/>
            <a:ext cx="652743" cy="369332"/>
          </a:xfrm>
          <a:prstGeom prst="rect">
            <a:avLst/>
          </a:prstGeom>
          <a:noFill/>
        </p:spPr>
        <p:txBody>
          <a:bodyPr wrap="none" rtlCol="0">
            <a:spAutoFit/>
          </a:bodyPr>
          <a:lstStyle/>
          <a:p>
            <a:pPr algn="ctr"/>
            <a:r>
              <a:rPr lang="en-GB" b="1" dirty="0"/>
              <a:t>2006</a:t>
            </a:r>
          </a:p>
        </p:txBody>
      </p:sp>
      <p:pic>
        <p:nvPicPr>
          <p:cNvPr id="28" name="Graphic 27">
            <a:extLst>
              <a:ext uri="{FF2B5EF4-FFF2-40B4-BE49-F238E27FC236}">
                <a16:creationId xmlns:a16="http://schemas.microsoft.com/office/drawing/2014/main" id="{567DAC43-D9EF-5865-7D45-C72A62FD02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8611" y="2189890"/>
            <a:ext cx="480000" cy="360000"/>
          </a:xfrm>
          <a:prstGeom prst="rect">
            <a:avLst/>
          </a:prstGeom>
        </p:spPr>
      </p:pic>
      <p:pic>
        <p:nvPicPr>
          <p:cNvPr id="30" name="Graphic 29">
            <a:extLst>
              <a:ext uri="{FF2B5EF4-FFF2-40B4-BE49-F238E27FC236}">
                <a16:creationId xmlns:a16="http://schemas.microsoft.com/office/drawing/2014/main" id="{1FFB8217-D8F7-968D-226E-5CFBF1CBA2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38709" y="2189890"/>
            <a:ext cx="480000" cy="360000"/>
          </a:xfrm>
          <a:prstGeom prst="rect">
            <a:avLst/>
          </a:prstGeom>
        </p:spPr>
      </p:pic>
      <p:pic>
        <p:nvPicPr>
          <p:cNvPr id="32" name="Graphic 31">
            <a:extLst>
              <a:ext uri="{FF2B5EF4-FFF2-40B4-BE49-F238E27FC236}">
                <a16:creationId xmlns:a16="http://schemas.microsoft.com/office/drawing/2014/main" id="{70E883AD-F010-ED52-DA7F-8174E5ED46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28738" y="862904"/>
            <a:ext cx="480000" cy="360000"/>
          </a:xfrm>
          <a:prstGeom prst="rect">
            <a:avLst/>
          </a:prstGeom>
        </p:spPr>
      </p:pic>
      <p:pic>
        <p:nvPicPr>
          <p:cNvPr id="34" name="Graphic 33">
            <a:extLst>
              <a:ext uri="{FF2B5EF4-FFF2-40B4-BE49-F238E27FC236}">
                <a16:creationId xmlns:a16="http://schemas.microsoft.com/office/drawing/2014/main" id="{888858DF-4958-99B6-711C-7A75666EA8E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28738" y="2187653"/>
            <a:ext cx="480000" cy="360000"/>
          </a:xfrm>
          <a:prstGeom prst="rect">
            <a:avLst/>
          </a:prstGeom>
        </p:spPr>
      </p:pic>
      <p:pic>
        <p:nvPicPr>
          <p:cNvPr id="36" name="Graphic 35">
            <a:extLst>
              <a:ext uri="{FF2B5EF4-FFF2-40B4-BE49-F238E27FC236}">
                <a16:creationId xmlns:a16="http://schemas.microsoft.com/office/drawing/2014/main" id="{FDEE9DF0-BA7C-C6B9-1D81-6E2FB4E55DB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28738" y="1304882"/>
            <a:ext cx="480000" cy="360000"/>
          </a:xfrm>
          <a:prstGeom prst="rect">
            <a:avLst/>
          </a:prstGeom>
        </p:spPr>
      </p:pic>
      <p:pic>
        <p:nvPicPr>
          <p:cNvPr id="38" name="Graphic 37">
            <a:extLst>
              <a:ext uri="{FF2B5EF4-FFF2-40B4-BE49-F238E27FC236}">
                <a16:creationId xmlns:a16="http://schemas.microsoft.com/office/drawing/2014/main" id="{3DD65697-E0AF-8D7D-9D75-A1CA92909CA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428738" y="1746860"/>
            <a:ext cx="480000" cy="360000"/>
          </a:xfrm>
          <a:prstGeom prst="rect">
            <a:avLst/>
          </a:prstGeom>
        </p:spPr>
      </p:pic>
      <p:cxnSp>
        <p:nvCxnSpPr>
          <p:cNvPr id="59" name="Straight Connector 58">
            <a:extLst>
              <a:ext uri="{FF2B5EF4-FFF2-40B4-BE49-F238E27FC236}">
                <a16:creationId xmlns:a16="http://schemas.microsoft.com/office/drawing/2014/main" id="{DFCFF47F-AF7B-D7FB-EE87-FEAF5ED7716A}"/>
              </a:ext>
            </a:extLst>
          </p:cNvPr>
          <p:cNvCxnSpPr>
            <a:cxnSpLocks/>
          </p:cNvCxnSpPr>
          <p:nvPr/>
        </p:nvCxnSpPr>
        <p:spPr>
          <a:xfrm flipV="1">
            <a:off x="830177"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39DF09-B533-745C-DF07-F56BC3E70FEF}"/>
              </a:ext>
            </a:extLst>
          </p:cNvPr>
          <p:cNvCxnSpPr>
            <a:cxnSpLocks/>
          </p:cNvCxnSpPr>
          <p:nvPr/>
        </p:nvCxnSpPr>
        <p:spPr>
          <a:xfrm flipV="1">
            <a:off x="3681665"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76F6C5A-9747-E5E0-9B11-A1BD600622FD}"/>
              </a:ext>
            </a:extLst>
          </p:cNvPr>
          <p:cNvCxnSpPr>
            <a:cxnSpLocks/>
          </p:cNvCxnSpPr>
          <p:nvPr/>
        </p:nvCxnSpPr>
        <p:spPr>
          <a:xfrm>
            <a:off x="4283247"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E9434B8-7958-5695-E149-D0AE3B88D8F6}"/>
              </a:ext>
            </a:extLst>
          </p:cNvPr>
          <p:cNvSpPr txBox="1"/>
          <p:nvPr/>
        </p:nvSpPr>
        <p:spPr>
          <a:xfrm>
            <a:off x="3953922" y="4572176"/>
            <a:ext cx="652744" cy="369332"/>
          </a:xfrm>
          <a:prstGeom prst="rect">
            <a:avLst/>
          </a:prstGeom>
          <a:noFill/>
        </p:spPr>
        <p:txBody>
          <a:bodyPr wrap="none" rtlCol="0">
            <a:spAutoFit/>
          </a:bodyPr>
          <a:lstStyle/>
          <a:p>
            <a:pPr algn="ctr"/>
            <a:r>
              <a:rPr lang="en-GB" b="1" dirty="0"/>
              <a:t>2008</a:t>
            </a:r>
          </a:p>
        </p:txBody>
      </p:sp>
      <p:cxnSp>
        <p:nvCxnSpPr>
          <p:cNvPr id="2048" name="Straight Connector 2047">
            <a:extLst>
              <a:ext uri="{FF2B5EF4-FFF2-40B4-BE49-F238E27FC236}">
                <a16:creationId xmlns:a16="http://schemas.microsoft.com/office/drawing/2014/main" id="{3D56FA83-39FE-3943-31BC-BE5B9A1DCA3A}"/>
              </a:ext>
            </a:extLst>
          </p:cNvPr>
          <p:cNvCxnSpPr>
            <a:cxnSpLocks/>
          </p:cNvCxnSpPr>
          <p:nvPr/>
        </p:nvCxnSpPr>
        <p:spPr>
          <a:xfrm>
            <a:off x="818149"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049" name="TextBox 2048">
            <a:extLst>
              <a:ext uri="{FF2B5EF4-FFF2-40B4-BE49-F238E27FC236}">
                <a16:creationId xmlns:a16="http://schemas.microsoft.com/office/drawing/2014/main" id="{E31D23D9-B20E-7C45-79A6-15E479E575FD}"/>
              </a:ext>
            </a:extLst>
          </p:cNvPr>
          <p:cNvSpPr txBox="1"/>
          <p:nvPr/>
        </p:nvSpPr>
        <p:spPr>
          <a:xfrm>
            <a:off x="491775" y="4572176"/>
            <a:ext cx="652743" cy="369332"/>
          </a:xfrm>
          <a:prstGeom prst="rect">
            <a:avLst/>
          </a:prstGeom>
          <a:noFill/>
        </p:spPr>
        <p:txBody>
          <a:bodyPr wrap="none" rtlCol="0">
            <a:spAutoFit/>
          </a:bodyPr>
          <a:lstStyle/>
          <a:p>
            <a:pPr algn="ctr"/>
            <a:r>
              <a:rPr lang="en-GB" b="1" dirty="0"/>
              <a:t>1991</a:t>
            </a:r>
          </a:p>
        </p:txBody>
      </p:sp>
      <p:grpSp>
        <p:nvGrpSpPr>
          <p:cNvPr id="2108" name="Group 2107">
            <a:extLst>
              <a:ext uri="{FF2B5EF4-FFF2-40B4-BE49-F238E27FC236}">
                <a16:creationId xmlns:a16="http://schemas.microsoft.com/office/drawing/2014/main" id="{B7B76070-708F-2254-4111-2C86AE644826}"/>
              </a:ext>
            </a:extLst>
          </p:cNvPr>
          <p:cNvGrpSpPr/>
          <p:nvPr/>
        </p:nvGrpSpPr>
        <p:grpSpPr>
          <a:xfrm>
            <a:off x="4408940" y="2188837"/>
            <a:ext cx="652743" cy="1565018"/>
            <a:chOff x="3771265" y="2188837"/>
            <a:chExt cx="652743" cy="1565018"/>
          </a:xfrm>
        </p:grpSpPr>
        <p:sp>
          <p:nvSpPr>
            <p:cNvPr id="14" name="TextBox 13">
              <a:extLst>
                <a:ext uri="{FF2B5EF4-FFF2-40B4-BE49-F238E27FC236}">
                  <a16:creationId xmlns:a16="http://schemas.microsoft.com/office/drawing/2014/main" id="{01454AE6-A047-F47D-4ABD-313A28B40521}"/>
                </a:ext>
              </a:extLst>
            </p:cNvPr>
            <p:cNvSpPr txBox="1"/>
            <p:nvPr/>
          </p:nvSpPr>
          <p:spPr>
            <a:xfrm>
              <a:off x="3771265" y="2482972"/>
              <a:ext cx="652743" cy="369332"/>
            </a:xfrm>
            <a:prstGeom prst="rect">
              <a:avLst/>
            </a:prstGeom>
            <a:noFill/>
          </p:spPr>
          <p:txBody>
            <a:bodyPr wrap="none" rtlCol="0">
              <a:spAutoFit/>
            </a:bodyPr>
            <a:lstStyle/>
            <a:p>
              <a:pPr algn="ctr"/>
              <a:r>
                <a:rPr lang="en-GB" b="1" dirty="0"/>
                <a:t>2009</a:t>
              </a:r>
            </a:p>
          </p:txBody>
        </p:sp>
        <p:pic>
          <p:nvPicPr>
            <p:cNvPr id="40" name="Graphic 39">
              <a:extLst>
                <a:ext uri="{FF2B5EF4-FFF2-40B4-BE49-F238E27FC236}">
                  <a16:creationId xmlns:a16="http://schemas.microsoft.com/office/drawing/2014/main" id="{6C1E6233-5656-D8C0-BC86-6F03170851F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887327" y="2188837"/>
              <a:ext cx="480000" cy="360000"/>
            </a:xfrm>
            <a:prstGeom prst="rect">
              <a:avLst/>
            </a:prstGeom>
          </p:spPr>
        </p:pic>
        <p:cxnSp>
          <p:nvCxnSpPr>
            <p:cNvPr id="2050" name="Straight Connector 2049">
              <a:extLst>
                <a:ext uri="{FF2B5EF4-FFF2-40B4-BE49-F238E27FC236}">
                  <a16:creationId xmlns:a16="http://schemas.microsoft.com/office/drawing/2014/main" id="{2A5E9A23-C5F8-C648-4913-358C9990A302}"/>
                </a:ext>
              </a:extLst>
            </p:cNvPr>
            <p:cNvCxnSpPr>
              <a:cxnSpLocks/>
            </p:cNvCxnSpPr>
            <p:nvPr/>
          </p:nvCxnSpPr>
          <p:spPr>
            <a:xfrm flipV="1">
              <a:off x="4114800"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grpSp>
      <p:sp>
        <p:nvSpPr>
          <p:cNvPr id="2053" name="TextBox 2052">
            <a:extLst>
              <a:ext uri="{FF2B5EF4-FFF2-40B4-BE49-F238E27FC236}">
                <a16:creationId xmlns:a16="http://schemas.microsoft.com/office/drawing/2014/main" id="{D173DA88-4FEB-749B-85BF-4C1C7DBD5FD8}"/>
              </a:ext>
            </a:extLst>
          </p:cNvPr>
          <p:cNvSpPr txBox="1"/>
          <p:nvPr/>
        </p:nvSpPr>
        <p:spPr>
          <a:xfrm>
            <a:off x="4986912" y="2482971"/>
            <a:ext cx="652743" cy="369332"/>
          </a:xfrm>
          <a:prstGeom prst="rect">
            <a:avLst/>
          </a:prstGeom>
          <a:noFill/>
        </p:spPr>
        <p:txBody>
          <a:bodyPr wrap="none" rtlCol="0">
            <a:spAutoFit/>
          </a:bodyPr>
          <a:lstStyle/>
          <a:p>
            <a:pPr algn="ctr"/>
            <a:r>
              <a:rPr lang="en-GB" b="1" dirty="0"/>
              <a:t>2010</a:t>
            </a:r>
          </a:p>
        </p:txBody>
      </p:sp>
      <p:grpSp>
        <p:nvGrpSpPr>
          <p:cNvPr id="2106" name="Group 2105">
            <a:extLst>
              <a:ext uri="{FF2B5EF4-FFF2-40B4-BE49-F238E27FC236}">
                <a16:creationId xmlns:a16="http://schemas.microsoft.com/office/drawing/2014/main" id="{51A2F7BD-3108-F0B2-5F51-201C81ED902F}"/>
              </a:ext>
            </a:extLst>
          </p:cNvPr>
          <p:cNvGrpSpPr/>
          <p:nvPr/>
        </p:nvGrpSpPr>
        <p:grpSpPr>
          <a:xfrm>
            <a:off x="5070684" y="2178599"/>
            <a:ext cx="480000" cy="1575255"/>
            <a:chOff x="5070684" y="2178599"/>
            <a:chExt cx="480000" cy="1575255"/>
          </a:xfrm>
        </p:grpSpPr>
        <p:cxnSp>
          <p:nvCxnSpPr>
            <p:cNvPr id="2051" name="Straight Connector 2050">
              <a:extLst>
                <a:ext uri="{FF2B5EF4-FFF2-40B4-BE49-F238E27FC236}">
                  <a16:creationId xmlns:a16="http://schemas.microsoft.com/office/drawing/2014/main" id="{3B18E859-99E0-441C-57CB-8886175EC8E8}"/>
                </a:ext>
              </a:extLst>
            </p:cNvPr>
            <p:cNvCxnSpPr>
              <a:cxnSpLocks/>
            </p:cNvCxnSpPr>
            <p:nvPr/>
          </p:nvCxnSpPr>
          <p:spPr>
            <a:xfrm flipV="1">
              <a:off x="5318415" y="2863517"/>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pic>
          <p:nvPicPr>
            <p:cNvPr id="2055" name="Graphic 2054">
              <a:extLst>
                <a:ext uri="{FF2B5EF4-FFF2-40B4-BE49-F238E27FC236}">
                  <a16:creationId xmlns:a16="http://schemas.microsoft.com/office/drawing/2014/main" id="{B9E34D78-1048-BF93-4016-1E3936DBD76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070684" y="2178599"/>
              <a:ext cx="480000" cy="360000"/>
            </a:xfrm>
            <a:prstGeom prst="rect">
              <a:avLst/>
            </a:prstGeom>
          </p:spPr>
        </p:pic>
      </p:grpSp>
      <p:grpSp>
        <p:nvGrpSpPr>
          <p:cNvPr id="2104" name="Group 2103">
            <a:extLst>
              <a:ext uri="{FF2B5EF4-FFF2-40B4-BE49-F238E27FC236}">
                <a16:creationId xmlns:a16="http://schemas.microsoft.com/office/drawing/2014/main" id="{624AD6A3-A0EA-8AAE-9AD1-5F4E33B327B0}"/>
              </a:ext>
            </a:extLst>
          </p:cNvPr>
          <p:cNvGrpSpPr/>
          <p:nvPr/>
        </p:nvGrpSpPr>
        <p:grpSpPr>
          <a:xfrm>
            <a:off x="5656308" y="2183067"/>
            <a:ext cx="652743" cy="1570788"/>
            <a:chOff x="4923844" y="2183067"/>
            <a:chExt cx="652743" cy="1570788"/>
          </a:xfrm>
        </p:grpSpPr>
        <p:sp>
          <p:nvSpPr>
            <p:cNvPr id="16" name="TextBox 15">
              <a:extLst>
                <a:ext uri="{FF2B5EF4-FFF2-40B4-BE49-F238E27FC236}">
                  <a16:creationId xmlns:a16="http://schemas.microsoft.com/office/drawing/2014/main" id="{64E6D56B-8A55-A4D3-93A2-5FC5D557CAF5}"/>
                </a:ext>
              </a:extLst>
            </p:cNvPr>
            <p:cNvSpPr txBox="1"/>
            <p:nvPr/>
          </p:nvSpPr>
          <p:spPr>
            <a:xfrm>
              <a:off x="4923844" y="2482972"/>
              <a:ext cx="652743" cy="369332"/>
            </a:xfrm>
            <a:prstGeom prst="rect">
              <a:avLst/>
            </a:prstGeom>
            <a:noFill/>
          </p:spPr>
          <p:txBody>
            <a:bodyPr wrap="none" rtlCol="0">
              <a:spAutoFit/>
            </a:bodyPr>
            <a:lstStyle/>
            <a:p>
              <a:pPr algn="ctr"/>
              <a:r>
                <a:rPr lang="en-GB" b="1" dirty="0"/>
                <a:t>2012</a:t>
              </a:r>
            </a:p>
          </p:txBody>
        </p:sp>
        <p:pic>
          <p:nvPicPr>
            <p:cNvPr id="42" name="Graphic 41">
              <a:extLst>
                <a:ext uri="{FF2B5EF4-FFF2-40B4-BE49-F238E27FC236}">
                  <a16:creationId xmlns:a16="http://schemas.microsoft.com/office/drawing/2014/main" id="{FF6412A9-F1F2-23D7-9CCE-C40EA84BDE2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22098" y="2183067"/>
              <a:ext cx="480000" cy="360000"/>
            </a:xfrm>
            <a:prstGeom prst="rect">
              <a:avLst/>
            </a:prstGeom>
          </p:spPr>
        </p:pic>
        <p:cxnSp>
          <p:nvCxnSpPr>
            <p:cNvPr id="2056" name="Straight Connector 2055">
              <a:extLst>
                <a:ext uri="{FF2B5EF4-FFF2-40B4-BE49-F238E27FC236}">
                  <a16:creationId xmlns:a16="http://schemas.microsoft.com/office/drawing/2014/main" id="{DC78E4A9-88B9-E884-5ABF-9DDF81EB13E8}"/>
                </a:ext>
              </a:extLst>
            </p:cNvPr>
            <p:cNvCxnSpPr>
              <a:cxnSpLocks/>
            </p:cNvCxnSpPr>
            <p:nvPr/>
          </p:nvCxnSpPr>
          <p:spPr>
            <a:xfrm flipV="1">
              <a:off x="5269831"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grpSp>
      <p:grpSp>
        <p:nvGrpSpPr>
          <p:cNvPr id="2103" name="Group 2102">
            <a:extLst>
              <a:ext uri="{FF2B5EF4-FFF2-40B4-BE49-F238E27FC236}">
                <a16:creationId xmlns:a16="http://schemas.microsoft.com/office/drawing/2014/main" id="{074F0E91-BDBB-A803-3DA5-8733A775ADF0}"/>
              </a:ext>
            </a:extLst>
          </p:cNvPr>
          <p:cNvGrpSpPr/>
          <p:nvPr/>
        </p:nvGrpSpPr>
        <p:grpSpPr>
          <a:xfrm>
            <a:off x="6307479" y="1750331"/>
            <a:ext cx="652744" cy="2003524"/>
            <a:chOff x="5489327" y="1750331"/>
            <a:chExt cx="652744" cy="2003524"/>
          </a:xfrm>
        </p:grpSpPr>
        <p:cxnSp>
          <p:nvCxnSpPr>
            <p:cNvPr id="2057" name="Straight Connector 2056">
              <a:extLst>
                <a:ext uri="{FF2B5EF4-FFF2-40B4-BE49-F238E27FC236}">
                  <a16:creationId xmlns:a16="http://schemas.microsoft.com/office/drawing/2014/main" id="{D745EBB9-F6A0-5136-0E7F-CD2980F516BB}"/>
                </a:ext>
              </a:extLst>
            </p:cNvPr>
            <p:cNvCxnSpPr>
              <a:cxnSpLocks/>
            </p:cNvCxnSpPr>
            <p:nvPr/>
          </p:nvCxnSpPr>
          <p:spPr>
            <a:xfrm flipV="1">
              <a:off x="5847347"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058" name="TextBox 2057">
              <a:extLst>
                <a:ext uri="{FF2B5EF4-FFF2-40B4-BE49-F238E27FC236}">
                  <a16:creationId xmlns:a16="http://schemas.microsoft.com/office/drawing/2014/main" id="{95865438-ACB7-7061-7A2D-8B5C6020FE35}"/>
                </a:ext>
              </a:extLst>
            </p:cNvPr>
            <p:cNvSpPr txBox="1"/>
            <p:nvPr/>
          </p:nvSpPr>
          <p:spPr>
            <a:xfrm>
              <a:off x="5489327" y="2482972"/>
              <a:ext cx="652744" cy="369332"/>
            </a:xfrm>
            <a:prstGeom prst="rect">
              <a:avLst/>
            </a:prstGeom>
            <a:noFill/>
          </p:spPr>
          <p:txBody>
            <a:bodyPr wrap="none" rtlCol="0">
              <a:spAutoFit/>
            </a:bodyPr>
            <a:lstStyle/>
            <a:p>
              <a:pPr algn="ctr"/>
              <a:r>
                <a:rPr lang="en-GB" b="1" dirty="0"/>
                <a:t>2014</a:t>
              </a:r>
            </a:p>
          </p:txBody>
        </p:sp>
        <p:pic>
          <p:nvPicPr>
            <p:cNvPr id="2060" name="Graphic 2059">
              <a:extLst>
                <a:ext uri="{FF2B5EF4-FFF2-40B4-BE49-F238E27FC236}">
                  <a16:creationId xmlns:a16="http://schemas.microsoft.com/office/drawing/2014/main" id="{7B3EA7BC-14D9-76CF-413F-AF27138ACC12}"/>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580246" y="2189890"/>
              <a:ext cx="480000" cy="360000"/>
            </a:xfrm>
            <a:prstGeom prst="rect">
              <a:avLst/>
            </a:prstGeom>
          </p:spPr>
        </p:pic>
        <p:pic>
          <p:nvPicPr>
            <p:cNvPr id="2062" name="Graphic 2061">
              <a:extLst>
                <a:ext uri="{FF2B5EF4-FFF2-40B4-BE49-F238E27FC236}">
                  <a16:creationId xmlns:a16="http://schemas.microsoft.com/office/drawing/2014/main" id="{C75BE713-7F88-9CBA-2FAA-23BE3BA732EE}"/>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575699" y="1750331"/>
              <a:ext cx="480000" cy="360000"/>
            </a:xfrm>
            <a:prstGeom prst="rect">
              <a:avLst/>
            </a:prstGeom>
          </p:spPr>
        </p:pic>
      </p:grpSp>
      <p:grpSp>
        <p:nvGrpSpPr>
          <p:cNvPr id="2101" name="Group 2100">
            <a:extLst>
              <a:ext uri="{FF2B5EF4-FFF2-40B4-BE49-F238E27FC236}">
                <a16:creationId xmlns:a16="http://schemas.microsoft.com/office/drawing/2014/main" id="{3C6AEADF-24AD-994E-9972-820B6DA4D16F}"/>
              </a:ext>
            </a:extLst>
          </p:cNvPr>
          <p:cNvGrpSpPr/>
          <p:nvPr/>
        </p:nvGrpSpPr>
        <p:grpSpPr>
          <a:xfrm>
            <a:off x="7595887" y="2199195"/>
            <a:ext cx="652744" cy="1554660"/>
            <a:chOff x="6657424" y="2199195"/>
            <a:chExt cx="652744" cy="1554660"/>
          </a:xfrm>
        </p:grpSpPr>
        <p:sp>
          <p:nvSpPr>
            <p:cNvPr id="2063" name="TextBox 2062">
              <a:extLst>
                <a:ext uri="{FF2B5EF4-FFF2-40B4-BE49-F238E27FC236}">
                  <a16:creationId xmlns:a16="http://schemas.microsoft.com/office/drawing/2014/main" id="{169A5578-7CE7-3CB4-6DFF-5A9167E274EE}"/>
                </a:ext>
              </a:extLst>
            </p:cNvPr>
            <p:cNvSpPr txBox="1"/>
            <p:nvPr/>
          </p:nvSpPr>
          <p:spPr>
            <a:xfrm>
              <a:off x="6657424" y="2482972"/>
              <a:ext cx="652744" cy="369332"/>
            </a:xfrm>
            <a:prstGeom prst="rect">
              <a:avLst/>
            </a:prstGeom>
            <a:noFill/>
          </p:spPr>
          <p:txBody>
            <a:bodyPr wrap="none" rtlCol="0">
              <a:spAutoFit/>
            </a:bodyPr>
            <a:lstStyle/>
            <a:p>
              <a:pPr algn="ctr"/>
              <a:r>
                <a:rPr lang="en-GB" b="1" dirty="0"/>
                <a:t>2017</a:t>
              </a:r>
            </a:p>
          </p:txBody>
        </p:sp>
        <p:pic>
          <p:nvPicPr>
            <p:cNvPr id="2065" name="Graphic 2064">
              <a:extLst>
                <a:ext uri="{FF2B5EF4-FFF2-40B4-BE49-F238E27FC236}">
                  <a16:creationId xmlns:a16="http://schemas.microsoft.com/office/drawing/2014/main" id="{732E85E9-4136-C2E9-A32E-2A9FB2EAEC4E}"/>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742908" y="2199195"/>
              <a:ext cx="480000" cy="360000"/>
            </a:xfrm>
            <a:prstGeom prst="rect">
              <a:avLst/>
            </a:prstGeom>
          </p:spPr>
        </p:pic>
        <p:cxnSp>
          <p:nvCxnSpPr>
            <p:cNvPr id="2066" name="Straight Connector 2065">
              <a:extLst>
                <a:ext uri="{FF2B5EF4-FFF2-40B4-BE49-F238E27FC236}">
                  <a16:creationId xmlns:a16="http://schemas.microsoft.com/office/drawing/2014/main" id="{09729CC6-37B5-E340-D758-8F85CECA0ADC}"/>
                </a:ext>
              </a:extLst>
            </p:cNvPr>
            <p:cNvCxnSpPr>
              <a:cxnSpLocks/>
            </p:cNvCxnSpPr>
            <p:nvPr/>
          </p:nvCxnSpPr>
          <p:spPr>
            <a:xfrm flipV="1">
              <a:off x="6966282"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grpSp>
      <p:grpSp>
        <p:nvGrpSpPr>
          <p:cNvPr id="2102" name="Group 2101">
            <a:extLst>
              <a:ext uri="{FF2B5EF4-FFF2-40B4-BE49-F238E27FC236}">
                <a16:creationId xmlns:a16="http://schemas.microsoft.com/office/drawing/2014/main" id="{028B8AC2-1C65-C6AB-614E-0742497A3E84}"/>
              </a:ext>
            </a:extLst>
          </p:cNvPr>
          <p:cNvGrpSpPr/>
          <p:nvPr/>
        </p:nvGrpSpPr>
        <p:grpSpPr>
          <a:xfrm>
            <a:off x="6882552" y="396039"/>
            <a:ext cx="652744" cy="3357816"/>
            <a:chOff x="6088467" y="396039"/>
            <a:chExt cx="652744" cy="3357816"/>
          </a:xfrm>
        </p:grpSpPr>
        <p:sp>
          <p:nvSpPr>
            <p:cNvPr id="43" name="TextBox 42">
              <a:extLst>
                <a:ext uri="{FF2B5EF4-FFF2-40B4-BE49-F238E27FC236}">
                  <a16:creationId xmlns:a16="http://schemas.microsoft.com/office/drawing/2014/main" id="{54D79C86-3645-2AE3-4ED5-465D407E5E2E}"/>
                </a:ext>
              </a:extLst>
            </p:cNvPr>
            <p:cNvSpPr txBox="1"/>
            <p:nvPr/>
          </p:nvSpPr>
          <p:spPr>
            <a:xfrm>
              <a:off x="6088467" y="2480463"/>
              <a:ext cx="652744" cy="369332"/>
            </a:xfrm>
            <a:prstGeom prst="rect">
              <a:avLst/>
            </a:prstGeom>
            <a:noFill/>
          </p:spPr>
          <p:txBody>
            <a:bodyPr wrap="none" rtlCol="0">
              <a:spAutoFit/>
            </a:bodyPr>
            <a:lstStyle/>
            <a:p>
              <a:pPr algn="ctr"/>
              <a:r>
                <a:rPr lang="en-GB" b="1" dirty="0"/>
                <a:t>2015</a:t>
              </a:r>
            </a:p>
          </p:txBody>
        </p:sp>
        <p:pic>
          <p:nvPicPr>
            <p:cNvPr id="45" name="Graphic 44">
              <a:extLst>
                <a:ext uri="{FF2B5EF4-FFF2-40B4-BE49-F238E27FC236}">
                  <a16:creationId xmlns:a16="http://schemas.microsoft.com/office/drawing/2014/main" id="{3053650C-68D3-6F15-6EA2-734768FE165E}"/>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171511" y="2183067"/>
              <a:ext cx="480000" cy="360000"/>
            </a:xfrm>
            <a:prstGeom prst="rect">
              <a:avLst/>
            </a:prstGeom>
          </p:spPr>
        </p:pic>
        <p:pic>
          <p:nvPicPr>
            <p:cNvPr id="47" name="Graphic 46">
              <a:extLst>
                <a:ext uri="{FF2B5EF4-FFF2-40B4-BE49-F238E27FC236}">
                  <a16:creationId xmlns:a16="http://schemas.microsoft.com/office/drawing/2014/main" id="{EDBB5300-320E-7751-421F-8D29FEEBD027}"/>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6184442" y="1754916"/>
              <a:ext cx="480000" cy="360000"/>
            </a:xfrm>
            <a:prstGeom prst="rect">
              <a:avLst/>
            </a:prstGeom>
          </p:spPr>
        </p:pic>
        <p:pic>
          <p:nvPicPr>
            <p:cNvPr id="49" name="Graphic 48">
              <a:extLst>
                <a:ext uri="{FF2B5EF4-FFF2-40B4-BE49-F238E27FC236}">
                  <a16:creationId xmlns:a16="http://schemas.microsoft.com/office/drawing/2014/main" id="{7C2BBEE0-B516-5A9E-628C-8255D744F46D}"/>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184442" y="848998"/>
              <a:ext cx="480000" cy="360000"/>
            </a:xfrm>
            <a:prstGeom prst="rect">
              <a:avLst/>
            </a:prstGeom>
          </p:spPr>
        </p:pic>
        <p:pic>
          <p:nvPicPr>
            <p:cNvPr id="51" name="Graphic 50">
              <a:extLst>
                <a:ext uri="{FF2B5EF4-FFF2-40B4-BE49-F238E27FC236}">
                  <a16:creationId xmlns:a16="http://schemas.microsoft.com/office/drawing/2014/main" id="{AE34AF67-1195-11C6-D9AF-8E925B605935}"/>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187562" y="1301957"/>
              <a:ext cx="480000" cy="360000"/>
            </a:xfrm>
            <a:prstGeom prst="rect">
              <a:avLst/>
            </a:prstGeom>
          </p:spPr>
        </p:pic>
        <p:pic>
          <p:nvPicPr>
            <p:cNvPr id="53" name="Graphic 52">
              <a:extLst>
                <a:ext uri="{FF2B5EF4-FFF2-40B4-BE49-F238E27FC236}">
                  <a16:creationId xmlns:a16="http://schemas.microsoft.com/office/drawing/2014/main" id="{8CD89D79-B8BB-04F4-F088-3721C5A56ABC}"/>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6187969" y="396039"/>
              <a:ext cx="480000" cy="360000"/>
            </a:xfrm>
            <a:prstGeom prst="rect">
              <a:avLst/>
            </a:prstGeom>
          </p:spPr>
        </p:pic>
        <p:cxnSp>
          <p:nvCxnSpPr>
            <p:cNvPr id="2067" name="Straight Connector 2066">
              <a:extLst>
                <a:ext uri="{FF2B5EF4-FFF2-40B4-BE49-F238E27FC236}">
                  <a16:creationId xmlns:a16="http://schemas.microsoft.com/office/drawing/2014/main" id="{5D9EE823-CC5F-8CDF-8FCB-365D02F82B83}"/>
                </a:ext>
              </a:extLst>
            </p:cNvPr>
            <p:cNvCxnSpPr>
              <a:cxnSpLocks/>
            </p:cNvCxnSpPr>
            <p:nvPr/>
          </p:nvCxnSpPr>
          <p:spPr>
            <a:xfrm flipV="1">
              <a:off x="6412831"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grpSp>
      <p:cxnSp>
        <p:nvCxnSpPr>
          <p:cNvPr id="2068" name="Straight Connector 2067">
            <a:extLst>
              <a:ext uri="{FF2B5EF4-FFF2-40B4-BE49-F238E27FC236}">
                <a16:creationId xmlns:a16="http://schemas.microsoft.com/office/drawing/2014/main" id="{6523D214-3800-C973-78F9-CFC78DC43BD4}"/>
              </a:ext>
            </a:extLst>
          </p:cNvPr>
          <p:cNvCxnSpPr>
            <a:cxnSpLocks/>
          </p:cNvCxnSpPr>
          <p:nvPr/>
        </p:nvCxnSpPr>
        <p:spPr>
          <a:xfrm>
            <a:off x="3248530"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069" name="TextBox 2068">
            <a:extLst>
              <a:ext uri="{FF2B5EF4-FFF2-40B4-BE49-F238E27FC236}">
                <a16:creationId xmlns:a16="http://schemas.microsoft.com/office/drawing/2014/main" id="{D27E2FC0-306F-275D-89AB-174A9FBFF914}"/>
              </a:ext>
            </a:extLst>
          </p:cNvPr>
          <p:cNvSpPr txBox="1"/>
          <p:nvPr/>
        </p:nvSpPr>
        <p:spPr>
          <a:xfrm>
            <a:off x="2911380" y="4572176"/>
            <a:ext cx="652744" cy="369332"/>
          </a:xfrm>
          <a:prstGeom prst="rect">
            <a:avLst/>
          </a:prstGeom>
          <a:noFill/>
        </p:spPr>
        <p:txBody>
          <a:bodyPr wrap="none" rtlCol="0">
            <a:spAutoFit/>
          </a:bodyPr>
          <a:lstStyle/>
          <a:p>
            <a:pPr algn="ctr"/>
            <a:r>
              <a:rPr lang="en-GB" b="1" dirty="0"/>
              <a:t>2005</a:t>
            </a:r>
          </a:p>
        </p:txBody>
      </p:sp>
      <p:grpSp>
        <p:nvGrpSpPr>
          <p:cNvPr id="2099" name="Group 2098">
            <a:extLst>
              <a:ext uri="{FF2B5EF4-FFF2-40B4-BE49-F238E27FC236}">
                <a16:creationId xmlns:a16="http://schemas.microsoft.com/office/drawing/2014/main" id="{C66B3D21-8A1B-ACA9-CFB6-FF7F1067299A}"/>
              </a:ext>
            </a:extLst>
          </p:cNvPr>
          <p:cNvGrpSpPr/>
          <p:nvPr/>
        </p:nvGrpSpPr>
        <p:grpSpPr>
          <a:xfrm>
            <a:off x="8269667" y="1746860"/>
            <a:ext cx="652744" cy="2006995"/>
            <a:chOff x="7186814" y="1746860"/>
            <a:chExt cx="652744" cy="2006995"/>
          </a:xfrm>
        </p:grpSpPr>
        <p:sp>
          <p:nvSpPr>
            <p:cNvPr id="54" name="TextBox 53">
              <a:extLst>
                <a:ext uri="{FF2B5EF4-FFF2-40B4-BE49-F238E27FC236}">
                  <a16:creationId xmlns:a16="http://schemas.microsoft.com/office/drawing/2014/main" id="{B2036BA4-626D-678F-497B-32A8FE981E5A}"/>
                </a:ext>
              </a:extLst>
            </p:cNvPr>
            <p:cNvSpPr txBox="1"/>
            <p:nvPr/>
          </p:nvSpPr>
          <p:spPr>
            <a:xfrm>
              <a:off x="7186814" y="2482972"/>
              <a:ext cx="652744" cy="369332"/>
            </a:xfrm>
            <a:prstGeom prst="rect">
              <a:avLst/>
            </a:prstGeom>
            <a:noFill/>
          </p:spPr>
          <p:txBody>
            <a:bodyPr wrap="none" rtlCol="0">
              <a:spAutoFit/>
            </a:bodyPr>
            <a:lstStyle/>
            <a:p>
              <a:pPr algn="ctr"/>
              <a:r>
                <a:rPr lang="en-GB" b="1" dirty="0"/>
                <a:t>2019</a:t>
              </a:r>
            </a:p>
          </p:txBody>
        </p:sp>
        <p:pic>
          <p:nvPicPr>
            <p:cNvPr id="56" name="Graphic 55">
              <a:extLst>
                <a:ext uri="{FF2B5EF4-FFF2-40B4-BE49-F238E27FC236}">
                  <a16:creationId xmlns:a16="http://schemas.microsoft.com/office/drawing/2014/main" id="{B1FB6FD0-22D0-012B-6E90-4C94036601A5}"/>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7275387" y="2199195"/>
              <a:ext cx="480000" cy="360000"/>
            </a:xfrm>
            <a:prstGeom prst="rect">
              <a:avLst/>
            </a:prstGeom>
          </p:spPr>
        </p:pic>
        <p:pic>
          <p:nvPicPr>
            <p:cNvPr id="58" name="Graphic 57">
              <a:extLst>
                <a:ext uri="{FF2B5EF4-FFF2-40B4-BE49-F238E27FC236}">
                  <a16:creationId xmlns:a16="http://schemas.microsoft.com/office/drawing/2014/main" id="{1BF5BE05-C38E-62EE-07DA-5E6EA0335C19}"/>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273186" y="1746860"/>
              <a:ext cx="480000" cy="360000"/>
            </a:xfrm>
            <a:prstGeom prst="rect">
              <a:avLst/>
            </a:prstGeom>
          </p:spPr>
        </p:pic>
        <p:cxnSp>
          <p:nvCxnSpPr>
            <p:cNvPr id="2070" name="Straight Connector 2069">
              <a:extLst>
                <a:ext uri="{FF2B5EF4-FFF2-40B4-BE49-F238E27FC236}">
                  <a16:creationId xmlns:a16="http://schemas.microsoft.com/office/drawing/2014/main" id="{7BAE5CFD-8DA2-46D6-2F23-69A9CC31D81D}"/>
                </a:ext>
              </a:extLst>
            </p:cNvPr>
            <p:cNvCxnSpPr>
              <a:cxnSpLocks/>
            </p:cNvCxnSpPr>
            <p:nvPr/>
          </p:nvCxnSpPr>
          <p:spPr>
            <a:xfrm flipV="1">
              <a:off x="7519735"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grpSp>
      <p:grpSp>
        <p:nvGrpSpPr>
          <p:cNvPr id="2098" name="Group 2097">
            <a:extLst>
              <a:ext uri="{FF2B5EF4-FFF2-40B4-BE49-F238E27FC236}">
                <a16:creationId xmlns:a16="http://schemas.microsoft.com/office/drawing/2014/main" id="{CA44A725-91F4-FB61-4E4C-9CB5A10814E4}"/>
              </a:ext>
            </a:extLst>
          </p:cNvPr>
          <p:cNvGrpSpPr/>
          <p:nvPr/>
        </p:nvGrpSpPr>
        <p:grpSpPr>
          <a:xfrm>
            <a:off x="8835141" y="2189890"/>
            <a:ext cx="652744" cy="1563965"/>
            <a:chOff x="7776362" y="2189890"/>
            <a:chExt cx="652744" cy="1563965"/>
          </a:xfrm>
        </p:grpSpPr>
        <p:sp>
          <p:nvSpPr>
            <p:cNvPr id="2072" name="TextBox 2071">
              <a:extLst>
                <a:ext uri="{FF2B5EF4-FFF2-40B4-BE49-F238E27FC236}">
                  <a16:creationId xmlns:a16="http://schemas.microsoft.com/office/drawing/2014/main" id="{92813D80-29E0-26B0-6155-AF1866C8E941}"/>
                </a:ext>
              </a:extLst>
            </p:cNvPr>
            <p:cNvSpPr txBox="1"/>
            <p:nvPr/>
          </p:nvSpPr>
          <p:spPr>
            <a:xfrm>
              <a:off x="7776362" y="2482972"/>
              <a:ext cx="652744" cy="369332"/>
            </a:xfrm>
            <a:prstGeom prst="rect">
              <a:avLst/>
            </a:prstGeom>
            <a:noFill/>
          </p:spPr>
          <p:txBody>
            <a:bodyPr wrap="none" rtlCol="0">
              <a:spAutoFit/>
            </a:bodyPr>
            <a:lstStyle/>
            <a:p>
              <a:pPr algn="ctr"/>
              <a:r>
                <a:rPr lang="en-GB" b="1" dirty="0"/>
                <a:t>2020</a:t>
              </a:r>
            </a:p>
          </p:txBody>
        </p:sp>
        <p:grpSp>
          <p:nvGrpSpPr>
            <p:cNvPr id="2097" name="Group 2096">
              <a:extLst>
                <a:ext uri="{FF2B5EF4-FFF2-40B4-BE49-F238E27FC236}">
                  <a16:creationId xmlns:a16="http://schemas.microsoft.com/office/drawing/2014/main" id="{7BBEC804-E719-CA6F-9481-8272E003D10A}"/>
                </a:ext>
              </a:extLst>
            </p:cNvPr>
            <p:cNvGrpSpPr/>
            <p:nvPr/>
          </p:nvGrpSpPr>
          <p:grpSpPr>
            <a:xfrm>
              <a:off x="7860533" y="2189890"/>
              <a:ext cx="480000" cy="1563965"/>
              <a:chOff x="7860533" y="2189890"/>
              <a:chExt cx="480000" cy="1563965"/>
            </a:xfrm>
          </p:grpSpPr>
          <p:cxnSp>
            <p:nvCxnSpPr>
              <p:cNvPr id="2071" name="Straight Connector 2070">
                <a:extLst>
                  <a:ext uri="{FF2B5EF4-FFF2-40B4-BE49-F238E27FC236}">
                    <a16:creationId xmlns:a16="http://schemas.microsoft.com/office/drawing/2014/main" id="{BC2BD5E6-AD5D-908A-0BD7-CE99F86D1DC0}"/>
                  </a:ext>
                </a:extLst>
              </p:cNvPr>
              <p:cNvCxnSpPr>
                <a:cxnSpLocks/>
              </p:cNvCxnSpPr>
              <p:nvPr/>
            </p:nvCxnSpPr>
            <p:spPr>
              <a:xfrm flipV="1">
                <a:off x="8085220"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pic>
            <p:nvPicPr>
              <p:cNvPr id="2074" name="Graphic 2073">
                <a:extLst>
                  <a:ext uri="{FF2B5EF4-FFF2-40B4-BE49-F238E27FC236}">
                    <a16:creationId xmlns:a16="http://schemas.microsoft.com/office/drawing/2014/main" id="{9039743F-2781-83C4-139A-1B310FF594C2}"/>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7860533" y="2189890"/>
                <a:ext cx="480000" cy="360000"/>
              </a:xfrm>
              <a:prstGeom prst="rect">
                <a:avLst/>
              </a:prstGeom>
            </p:spPr>
          </p:pic>
        </p:grpSp>
      </p:grpSp>
      <p:grpSp>
        <p:nvGrpSpPr>
          <p:cNvPr id="2096" name="Group 2095">
            <a:extLst>
              <a:ext uri="{FF2B5EF4-FFF2-40B4-BE49-F238E27FC236}">
                <a16:creationId xmlns:a16="http://schemas.microsoft.com/office/drawing/2014/main" id="{2F584294-A037-7ACC-7C83-5D2F41F3A9FA}"/>
              </a:ext>
            </a:extLst>
          </p:cNvPr>
          <p:cNvGrpSpPr/>
          <p:nvPr/>
        </p:nvGrpSpPr>
        <p:grpSpPr>
          <a:xfrm>
            <a:off x="9364530" y="1746860"/>
            <a:ext cx="652744" cy="2006995"/>
            <a:chOff x="8341846" y="1746860"/>
            <a:chExt cx="652744" cy="2006995"/>
          </a:xfrm>
        </p:grpSpPr>
        <p:cxnSp>
          <p:nvCxnSpPr>
            <p:cNvPr id="2075" name="Straight Connector 2074">
              <a:extLst>
                <a:ext uri="{FF2B5EF4-FFF2-40B4-BE49-F238E27FC236}">
                  <a16:creationId xmlns:a16="http://schemas.microsoft.com/office/drawing/2014/main" id="{24361FA8-70AE-45E9-E051-A6220CBCFEE0}"/>
                </a:ext>
              </a:extLst>
            </p:cNvPr>
            <p:cNvCxnSpPr>
              <a:cxnSpLocks/>
            </p:cNvCxnSpPr>
            <p:nvPr/>
          </p:nvCxnSpPr>
          <p:spPr>
            <a:xfrm flipV="1">
              <a:off x="8710862"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076" name="TextBox 2075">
              <a:extLst>
                <a:ext uri="{FF2B5EF4-FFF2-40B4-BE49-F238E27FC236}">
                  <a16:creationId xmlns:a16="http://schemas.microsoft.com/office/drawing/2014/main" id="{6DEF2769-15FE-E29A-C520-339E8CF7F23D}"/>
                </a:ext>
              </a:extLst>
            </p:cNvPr>
            <p:cNvSpPr txBox="1"/>
            <p:nvPr/>
          </p:nvSpPr>
          <p:spPr>
            <a:xfrm>
              <a:off x="8341846" y="2482972"/>
              <a:ext cx="652744" cy="369332"/>
            </a:xfrm>
            <a:prstGeom prst="rect">
              <a:avLst/>
            </a:prstGeom>
            <a:noFill/>
          </p:spPr>
          <p:txBody>
            <a:bodyPr wrap="none" rtlCol="0">
              <a:spAutoFit/>
            </a:bodyPr>
            <a:lstStyle/>
            <a:p>
              <a:pPr algn="ctr"/>
              <a:r>
                <a:rPr lang="en-GB" b="1" dirty="0"/>
                <a:t>2021</a:t>
              </a:r>
            </a:p>
          </p:txBody>
        </p:sp>
        <p:pic>
          <p:nvPicPr>
            <p:cNvPr id="2078" name="Graphic 2077">
              <a:extLst>
                <a:ext uri="{FF2B5EF4-FFF2-40B4-BE49-F238E27FC236}">
                  <a16:creationId xmlns:a16="http://schemas.microsoft.com/office/drawing/2014/main" id="{594880C9-DC8A-C820-257D-721142FE72F0}"/>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8451394" y="2183067"/>
              <a:ext cx="480000" cy="360000"/>
            </a:xfrm>
            <a:prstGeom prst="rect">
              <a:avLst/>
            </a:prstGeom>
          </p:spPr>
        </p:pic>
        <p:pic>
          <p:nvPicPr>
            <p:cNvPr id="2080" name="Graphic 2079">
              <a:extLst>
                <a:ext uri="{FF2B5EF4-FFF2-40B4-BE49-F238E27FC236}">
                  <a16:creationId xmlns:a16="http://schemas.microsoft.com/office/drawing/2014/main" id="{B42D908D-3C06-6D83-CD1A-4EFC4A15E3C2}"/>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451394" y="1746860"/>
              <a:ext cx="480000" cy="360000"/>
            </a:xfrm>
            <a:prstGeom prst="rect">
              <a:avLst/>
            </a:prstGeom>
          </p:spPr>
        </p:pic>
      </p:grpSp>
      <p:grpSp>
        <p:nvGrpSpPr>
          <p:cNvPr id="2095" name="Group 2094">
            <a:extLst>
              <a:ext uri="{FF2B5EF4-FFF2-40B4-BE49-F238E27FC236}">
                <a16:creationId xmlns:a16="http://schemas.microsoft.com/office/drawing/2014/main" id="{4BE9C370-EAED-B13A-0E2C-A317132A579B}"/>
              </a:ext>
            </a:extLst>
          </p:cNvPr>
          <p:cNvGrpSpPr/>
          <p:nvPr/>
        </p:nvGrpSpPr>
        <p:grpSpPr>
          <a:xfrm>
            <a:off x="10844425" y="2183067"/>
            <a:ext cx="652744" cy="1570788"/>
            <a:chOff x="9677352" y="2183067"/>
            <a:chExt cx="652744" cy="1570788"/>
          </a:xfrm>
        </p:grpSpPr>
        <p:cxnSp>
          <p:nvCxnSpPr>
            <p:cNvPr id="2081" name="Straight Connector 2080">
              <a:extLst>
                <a:ext uri="{FF2B5EF4-FFF2-40B4-BE49-F238E27FC236}">
                  <a16:creationId xmlns:a16="http://schemas.microsoft.com/office/drawing/2014/main" id="{FE127C17-7A82-5422-E4DB-95C7AC41A077}"/>
                </a:ext>
              </a:extLst>
            </p:cNvPr>
            <p:cNvCxnSpPr>
              <a:cxnSpLocks/>
            </p:cNvCxnSpPr>
            <p:nvPr/>
          </p:nvCxnSpPr>
          <p:spPr>
            <a:xfrm flipV="1">
              <a:off x="10010272" y="2863518"/>
              <a:ext cx="0" cy="890337"/>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082" name="TextBox 2081">
              <a:extLst>
                <a:ext uri="{FF2B5EF4-FFF2-40B4-BE49-F238E27FC236}">
                  <a16:creationId xmlns:a16="http://schemas.microsoft.com/office/drawing/2014/main" id="{62A4CBBC-0F0E-6871-15B1-DED018DAD7FE}"/>
                </a:ext>
              </a:extLst>
            </p:cNvPr>
            <p:cNvSpPr txBox="1"/>
            <p:nvPr/>
          </p:nvSpPr>
          <p:spPr>
            <a:xfrm>
              <a:off x="9677352" y="2482972"/>
              <a:ext cx="652744" cy="369332"/>
            </a:xfrm>
            <a:prstGeom prst="rect">
              <a:avLst/>
            </a:prstGeom>
            <a:noFill/>
          </p:spPr>
          <p:txBody>
            <a:bodyPr wrap="none" rtlCol="0">
              <a:spAutoFit/>
            </a:bodyPr>
            <a:lstStyle/>
            <a:p>
              <a:pPr algn="ctr"/>
              <a:r>
                <a:rPr lang="en-GB" b="1" dirty="0"/>
                <a:t>2025</a:t>
              </a:r>
            </a:p>
          </p:txBody>
        </p:sp>
        <p:pic>
          <p:nvPicPr>
            <p:cNvPr id="2084" name="Graphic 2083">
              <a:extLst>
                <a:ext uri="{FF2B5EF4-FFF2-40B4-BE49-F238E27FC236}">
                  <a16:creationId xmlns:a16="http://schemas.microsoft.com/office/drawing/2014/main" id="{2A3E571D-39E9-6A10-EBE4-62229BC8937B}"/>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9761260" y="2183067"/>
              <a:ext cx="480000" cy="360000"/>
            </a:xfrm>
            <a:prstGeom prst="rect">
              <a:avLst/>
            </a:prstGeom>
          </p:spPr>
        </p:pic>
      </p:grpSp>
      <p:sp>
        <p:nvSpPr>
          <p:cNvPr id="2085" name="TextBox 2084">
            <a:extLst>
              <a:ext uri="{FF2B5EF4-FFF2-40B4-BE49-F238E27FC236}">
                <a16:creationId xmlns:a16="http://schemas.microsoft.com/office/drawing/2014/main" id="{14F0AEC9-7584-C307-3DAA-ECD317E44242}"/>
              </a:ext>
            </a:extLst>
          </p:cNvPr>
          <p:cNvSpPr txBox="1"/>
          <p:nvPr/>
        </p:nvSpPr>
        <p:spPr>
          <a:xfrm>
            <a:off x="139242" y="4861655"/>
            <a:ext cx="1547016" cy="954107"/>
          </a:xfrm>
          <a:prstGeom prst="rect">
            <a:avLst/>
          </a:prstGeom>
          <a:noFill/>
        </p:spPr>
        <p:txBody>
          <a:bodyPr wrap="square" rtlCol="0">
            <a:spAutoFit/>
          </a:bodyPr>
          <a:lstStyle/>
          <a:p>
            <a:pPr algn="ctr"/>
            <a:r>
              <a:rPr lang="en-GB" sz="1400" b="1" dirty="0"/>
              <a:t>Start of project:</a:t>
            </a:r>
            <a:br>
              <a:rPr lang="en-GB" sz="1400" b="1" dirty="0"/>
            </a:br>
            <a:r>
              <a:rPr lang="en-GB" sz="1400" b="1" dirty="0"/>
              <a:t>Elektro </a:t>
            </a:r>
            <a:r>
              <a:rPr lang="en-GB" sz="1400" b="1" dirty="0" err="1"/>
              <a:t>Technisch</a:t>
            </a:r>
            <a:br>
              <a:rPr lang="en-GB" sz="1400" b="1" dirty="0"/>
            </a:br>
            <a:r>
              <a:rPr lang="en-GB" sz="1400" b="1" dirty="0" err="1"/>
              <a:t>Informatie</a:t>
            </a:r>
            <a:r>
              <a:rPr lang="en-GB" sz="1400" b="1" dirty="0"/>
              <a:t> Model</a:t>
            </a:r>
          </a:p>
          <a:p>
            <a:endParaRPr lang="en-GB" sz="1400" b="1" dirty="0"/>
          </a:p>
        </p:txBody>
      </p:sp>
      <p:pic>
        <p:nvPicPr>
          <p:cNvPr id="2086" name="Picture 7" descr="Bekijk de afbeelding op ware grootte">
            <a:extLst>
              <a:ext uri="{FF2B5EF4-FFF2-40B4-BE49-F238E27FC236}">
                <a16:creationId xmlns:a16="http://schemas.microsoft.com/office/drawing/2014/main" id="{3D33B053-2EA1-7C15-0847-753BD9BC8ED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3041" y="5598271"/>
            <a:ext cx="858660" cy="21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7" name="TextBox 2086">
            <a:extLst>
              <a:ext uri="{FF2B5EF4-FFF2-40B4-BE49-F238E27FC236}">
                <a16:creationId xmlns:a16="http://schemas.microsoft.com/office/drawing/2014/main" id="{41FA5331-A745-5CA9-2177-32FE9862557B}"/>
              </a:ext>
            </a:extLst>
          </p:cNvPr>
          <p:cNvSpPr txBox="1"/>
          <p:nvPr/>
        </p:nvSpPr>
        <p:spPr>
          <a:xfrm>
            <a:off x="2732878" y="4862552"/>
            <a:ext cx="1054834" cy="954107"/>
          </a:xfrm>
          <a:prstGeom prst="rect">
            <a:avLst/>
          </a:prstGeom>
          <a:noFill/>
        </p:spPr>
        <p:txBody>
          <a:bodyPr wrap="square" rtlCol="0">
            <a:spAutoFit/>
          </a:bodyPr>
          <a:lstStyle/>
          <a:p>
            <a:pPr algn="ctr"/>
            <a:r>
              <a:rPr lang="en-GB" sz="1400" b="1" dirty="0"/>
              <a:t>ETIM 3.0</a:t>
            </a:r>
            <a:br>
              <a:rPr lang="en-GB" sz="1400" b="1" dirty="0"/>
            </a:br>
            <a:r>
              <a:rPr lang="en-GB" sz="1400" b="1" dirty="0"/>
              <a:t>NL,DE,EN</a:t>
            </a:r>
            <a:br>
              <a:rPr lang="en-GB" sz="1400" b="1" dirty="0"/>
            </a:br>
            <a:r>
              <a:rPr lang="en-GB" sz="1400" b="1" dirty="0"/>
              <a:t>BMEcat</a:t>
            </a:r>
          </a:p>
          <a:p>
            <a:endParaRPr lang="en-GB" sz="1400" b="1" dirty="0"/>
          </a:p>
        </p:txBody>
      </p:sp>
      <p:sp>
        <p:nvSpPr>
          <p:cNvPr id="2088" name="TextBox 2087">
            <a:extLst>
              <a:ext uri="{FF2B5EF4-FFF2-40B4-BE49-F238E27FC236}">
                <a16:creationId xmlns:a16="http://schemas.microsoft.com/office/drawing/2014/main" id="{663B50CD-3F45-1E5F-BFA1-CB753B2FC8E2}"/>
              </a:ext>
            </a:extLst>
          </p:cNvPr>
          <p:cNvSpPr txBox="1"/>
          <p:nvPr/>
        </p:nvSpPr>
        <p:spPr>
          <a:xfrm>
            <a:off x="3470492" y="4862552"/>
            <a:ext cx="1634588" cy="1169551"/>
          </a:xfrm>
          <a:prstGeom prst="rect">
            <a:avLst/>
          </a:prstGeom>
          <a:noFill/>
        </p:spPr>
        <p:txBody>
          <a:bodyPr wrap="square" rtlCol="0">
            <a:spAutoFit/>
          </a:bodyPr>
          <a:lstStyle/>
          <a:p>
            <a:pPr algn="ctr"/>
            <a:r>
              <a:rPr lang="en-GB" sz="1400" b="1" dirty="0"/>
              <a:t>European</a:t>
            </a:r>
            <a:br>
              <a:rPr lang="en-GB" sz="1400" b="1" dirty="0"/>
            </a:br>
            <a:r>
              <a:rPr lang="en-GB" sz="1400" b="1" dirty="0"/>
              <a:t>Technical Information </a:t>
            </a:r>
            <a:br>
              <a:rPr lang="en-GB" sz="1400" b="1" dirty="0"/>
            </a:br>
            <a:r>
              <a:rPr lang="en-GB" sz="1400" b="1" dirty="0"/>
              <a:t>Model</a:t>
            </a:r>
          </a:p>
          <a:p>
            <a:endParaRPr lang="en-GB" sz="1400" b="1" dirty="0"/>
          </a:p>
        </p:txBody>
      </p:sp>
      <p:pic>
        <p:nvPicPr>
          <p:cNvPr id="2092" name="Picture 2091" descr="A logo with blue squares&#10;&#10;AI-generated content may be incorrect.">
            <a:extLst>
              <a:ext uri="{FF2B5EF4-FFF2-40B4-BE49-F238E27FC236}">
                <a16:creationId xmlns:a16="http://schemas.microsoft.com/office/drawing/2014/main" id="{9E7B4316-8345-DFE4-FF17-84BEADBB3BC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87956" y="5783021"/>
            <a:ext cx="1207168" cy="539458"/>
          </a:xfrm>
          <a:prstGeom prst="rect">
            <a:avLst/>
          </a:prstGeom>
        </p:spPr>
      </p:pic>
      <p:pic>
        <p:nvPicPr>
          <p:cNvPr id="2094" name="Picture 2093" descr="A logo with blue squares&#10;&#10;AI-generated content may be incorrect.">
            <a:extLst>
              <a:ext uri="{FF2B5EF4-FFF2-40B4-BE49-F238E27FC236}">
                <a16:creationId xmlns:a16="http://schemas.microsoft.com/office/drawing/2014/main" id="{B3866028-8BBB-7550-31C4-CCC0295CC4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51795" y="5745689"/>
            <a:ext cx="1211628" cy="593104"/>
          </a:xfrm>
          <a:prstGeom prst="rect">
            <a:avLst/>
          </a:prstGeom>
        </p:spPr>
      </p:pic>
      <p:cxnSp>
        <p:nvCxnSpPr>
          <p:cNvPr id="2109" name="Straight Connector 2108">
            <a:extLst>
              <a:ext uri="{FF2B5EF4-FFF2-40B4-BE49-F238E27FC236}">
                <a16:creationId xmlns:a16="http://schemas.microsoft.com/office/drawing/2014/main" id="{382F26F4-A4F6-868A-062C-61B14773597F}"/>
              </a:ext>
            </a:extLst>
          </p:cNvPr>
          <p:cNvCxnSpPr>
            <a:cxnSpLocks/>
          </p:cNvCxnSpPr>
          <p:nvPr/>
        </p:nvCxnSpPr>
        <p:spPr>
          <a:xfrm>
            <a:off x="5666878"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110" name="TextBox 2109">
            <a:extLst>
              <a:ext uri="{FF2B5EF4-FFF2-40B4-BE49-F238E27FC236}">
                <a16:creationId xmlns:a16="http://schemas.microsoft.com/office/drawing/2014/main" id="{5ADE2FDB-18F1-5A24-67F9-3DC5810589BC}"/>
              </a:ext>
            </a:extLst>
          </p:cNvPr>
          <p:cNvSpPr txBox="1"/>
          <p:nvPr/>
        </p:nvSpPr>
        <p:spPr>
          <a:xfrm>
            <a:off x="5301459" y="4572176"/>
            <a:ext cx="652744" cy="369332"/>
          </a:xfrm>
          <a:prstGeom prst="rect">
            <a:avLst/>
          </a:prstGeom>
          <a:noFill/>
        </p:spPr>
        <p:txBody>
          <a:bodyPr wrap="none" rtlCol="0">
            <a:spAutoFit/>
          </a:bodyPr>
          <a:lstStyle/>
          <a:p>
            <a:pPr algn="ctr"/>
            <a:r>
              <a:rPr lang="en-GB" b="1" dirty="0"/>
              <a:t>2011</a:t>
            </a:r>
          </a:p>
        </p:txBody>
      </p:sp>
      <p:sp>
        <p:nvSpPr>
          <p:cNvPr id="2111" name="TextBox 2110">
            <a:extLst>
              <a:ext uri="{FF2B5EF4-FFF2-40B4-BE49-F238E27FC236}">
                <a16:creationId xmlns:a16="http://schemas.microsoft.com/office/drawing/2014/main" id="{CF744E17-383A-D50A-EF39-DBA0D691FC54}"/>
              </a:ext>
            </a:extLst>
          </p:cNvPr>
          <p:cNvSpPr txBox="1"/>
          <p:nvPr/>
        </p:nvSpPr>
        <p:spPr>
          <a:xfrm>
            <a:off x="4818028" y="4862553"/>
            <a:ext cx="1721023" cy="954107"/>
          </a:xfrm>
          <a:prstGeom prst="rect">
            <a:avLst/>
          </a:prstGeom>
          <a:noFill/>
        </p:spPr>
        <p:txBody>
          <a:bodyPr wrap="square" rtlCol="0">
            <a:spAutoFit/>
          </a:bodyPr>
          <a:lstStyle/>
          <a:p>
            <a:pPr algn="ctr"/>
            <a:r>
              <a:rPr lang="en-GB" sz="1400" b="1" dirty="0"/>
              <a:t>Idea in NL: </a:t>
            </a:r>
            <a:br>
              <a:rPr lang="en-GB" sz="1400" b="1" dirty="0"/>
            </a:br>
            <a:r>
              <a:rPr lang="en-GB" sz="1400" b="1" dirty="0"/>
              <a:t>ETIM MC</a:t>
            </a:r>
          </a:p>
          <a:p>
            <a:pPr algn="ctr"/>
            <a:endParaRPr lang="en-GB" sz="1400" b="1" dirty="0"/>
          </a:p>
          <a:p>
            <a:endParaRPr lang="en-GB" sz="1400" b="1" dirty="0"/>
          </a:p>
        </p:txBody>
      </p:sp>
      <p:cxnSp>
        <p:nvCxnSpPr>
          <p:cNvPr id="2112" name="Straight Connector 2111">
            <a:extLst>
              <a:ext uri="{FF2B5EF4-FFF2-40B4-BE49-F238E27FC236}">
                <a16:creationId xmlns:a16="http://schemas.microsoft.com/office/drawing/2014/main" id="{2D39D0D0-2B83-3E1D-BD5F-EBBE34F1D8F3}"/>
              </a:ext>
            </a:extLst>
          </p:cNvPr>
          <p:cNvCxnSpPr>
            <a:cxnSpLocks/>
          </p:cNvCxnSpPr>
          <p:nvPr/>
        </p:nvCxnSpPr>
        <p:spPr>
          <a:xfrm>
            <a:off x="7194888"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113" name="TextBox 2112">
            <a:extLst>
              <a:ext uri="{FF2B5EF4-FFF2-40B4-BE49-F238E27FC236}">
                <a16:creationId xmlns:a16="http://schemas.microsoft.com/office/drawing/2014/main" id="{7F212E3E-232F-D582-50C0-400416D25FC3}"/>
              </a:ext>
            </a:extLst>
          </p:cNvPr>
          <p:cNvSpPr txBox="1"/>
          <p:nvPr/>
        </p:nvSpPr>
        <p:spPr>
          <a:xfrm>
            <a:off x="6841501" y="4572176"/>
            <a:ext cx="652744" cy="369332"/>
          </a:xfrm>
          <a:prstGeom prst="rect">
            <a:avLst/>
          </a:prstGeom>
          <a:noFill/>
        </p:spPr>
        <p:txBody>
          <a:bodyPr wrap="none" rtlCol="0">
            <a:spAutoFit/>
          </a:bodyPr>
          <a:lstStyle/>
          <a:p>
            <a:pPr algn="ctr"/>
            <a:r>
              <a:rPr lang="en-GB" b="1" dirty="0"/>
              <a:t>2015</a:t>
            </a:r>
          </a:p>
        </p:txBody>
      </p:sp>
      <p:sp>
        <p:nvSpPr>
          <p:cNvPr id="2114" name="TextBox 2113">
            <a:extLst>
              <a:ext uri="{FF2B5EF4-FFF2-40B4-BE49-F238E27FC236}">
                <a16:creationId xmlns:a16="http://schemas.microsoft.com/office/drawing/2014/main" id="{778B19BC-8591-88F1-CD65-4ED2F7789E51}"/>
              </a:ext>
            </a:extLst>
          </p:cNvPr>
          <p:cNvSpPr txBox="1"/>
          <p:nvPr/>
        </p:nvSpPr>
        <p:spPr>
          <a:xfrm>
            <a:off x="6370102" y="4862553"/>
            <a:ext cx="1721023" cy="1169551"/>
          </a:xfrm>
          <a:prstGeom prst="rect">
            <a:avLst/>
          </a:prstGeom>
          <a:noFill/>
        </p:spPr>
        <p:txBody>
          <a:bodyPr wrap="square" rtlCol="0">
            <a:spAutoFit/>
          </a:bodyPr>
          <a:lstStyle/>
          <a:p>
            <a:pPr algn="ctr"/>
            <a:r>
              <a:rPr lang="en-GB" sz="1400" b="1" dirty="0"/>
              <a:t>Project ETIM MC</a:t>
            </a:r>
            <a:br>
              <a:rPr lang="en-GB" sz="1400" b="1" dirty="0"/>
            </a:br>
            <a:r>
              <a:rPr lang="en-GB" sz="1400" b="1" dirty="0"/>
              <a:t>by </a:t>
            </a:r>
            <a:r>
              <a:rPr lang="en-GB" sz="1400" b="1" dirty="0" err="1"/>
              <a:t>DutchIndustry</a:t>
            </a:r>
            <a:endParaRPr lang="en-GB" sz="1400" b="1" dirty="0"/>
          </a:p>
          <a:p>
            <a:pPr algn="ctr"/>
            <a:br>
              <a:rPr lang="en-GB" sz="1400" b="1" dirty="0"/>
            </a:br>
            <a:endParaRPr lang="en-GB" sz="1400" b="1" dirty="0"/>
          </a:p>
          <a:p>
            <a:endParaRPr lang="en-GB" sz="1400" b="1" dirty="0"/>
          </a:p>
        </p:txBody>
      </p:sp>
      <p:cxnSp>
        <p:nvCxnSpPr>
          <p:cNvPr id="2115" name="Straight Connector 2114">
            <a:extLst>
              <a:ext uri="{FF2B5EF4-FFF2-40B4-BE49-F238E27FC236}">
                <a16:creationId xmlns:a16="http://schemas.microsoft.com/office/drawing/2014/main" id="{8238B8CD-0E7F-9093-87D5-FF6673DE1941}"/>
              </a:ext>
            </a:extLst>
          </p:cNvPr>
          <p:cNvCxnSpPr>
            <a:cxnSpLocks/>
          </p:cNvCxnSpPr>
          <p:nvPr/>
        </p:nvCxnSpPr>
        <p:spPr>
          <a:xfrm>
            <a:off x="8265699"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116" name="TextBox 2115">
            <a:extLst>
              <a:ext uri="{FF2B5EF4-FFF2-40B4-BE49-F238E27FC236}">
                <a16:creationId xmlns:a16="http://schemas.microsoft.com/office/drawing/2014/main" id="{4967A874-231E-679F-3E86-F76B92EED524}"/>
              </a:ext>
            </a:extLst>
          </p:cNvPr>
          <p:cNvSpPr txBox="1"/>
          <p:nvPr/>
        </p:nvSpPr>
        <p:spPr>
          <a:xfrm>
            <a:off x="7960437" y="4572176"/>
            <a:ext cx="652744" cy="369332"/>
          </a:xfrm>
          <a:prstGeom prst="rect">
            <a:avLst/>
          </a:prstGeom>
          <a:noFill/>
        </p:spPr>
        <p:txBody>
          <a:bodyPr wrap="none" rtlCol="0">
            <a:spAutoFit/>
          </a:bodyPr>
          <a:lstStyle/>
          <a:p>
            <a:pPr algn="ctr"/>
            <a:r>
              <a:rPr lang="en-GB" b="1" dirty="0"/>
              <a:t>2018</a:t>
            </a:r>
          </a:p>
        </p:txBody>
      </p:sp>
      <p:pic>
        <p:nvPicPr>
          <p:cNvPr id="2119" name="Picture 2118" descr="A black background with blue text&#10;&#10;AI-generated content may be incorrect.">
            <a:extLst>
              <a:ext uri="{FF2B5EF4-FFF2-40B4-BE49-F238E27FC236}">
                <a16:creationId xmlns:a16="http://schemas.microsoft.com/office/drawing/2014/main" id="{64F4D22E-FF7A-90AA-961C-CCAFE53DA3F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18952" y="5745688"/>
            <a:ext cx="2013632" cy="501859"/>
          </a:xfrm>
          <a:prstGeom prst="rect">
            <a:avLst/>
          </a:prstGeom>
        </p:spPr>
      </p:pic>
      <p:pic>
        <p:nvPicPr>
          <p:cNvPr id="2121" name="Picture 2120" descr="A close-up of a logo&#10;&#10;AI-generated content may be incorrect.">
            <a:extLst>
              <a:ext uri="{FF2B5EF4-FFF2-40B4-BE49-F238E27FC236}">
                <a16:creationId xmlns:a16="http://schemas.microsoft.com/office/drawing/2014/main" id="{49A4E27D-6ED0-76A9-230A-824433D6AB3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516499" y="5597008"/>
            <a:ext cx="2119418" cy="756935"/>
          </a:xfrm>
          <a:prstGeom prst="rect">
            <a:avLst/>
          </a:prstGeom>
        </p:spPr>
      </p:pic>
      <p:cxnSp>
        <p:nvCxnSpPr>
          <p:cNvPr id="2122" name="Straight Connector 2121">
            <a:extLst>
              <a:ext uri="{FF2B5EF4-FFF2-40B4-BE49-F238E27FC236}">
                <a16:creationId xmlns:a16="http://schemas.microsoft.com/office/drawing/2014/main" id="{627A27DE-401D-F1EE-119A-B1665C622B87}"/>
              </a:ext>
            </a:extLst>
          </p:cNvPr>
          <p:cNvCxnSpPr>
            <a:cxnSpLocks/>
          </p:cNvCxnSpPr>
          <p:nvPr/>
        </p:nvCxnSpPr>
        <p:spPr>
          <a:xfrm>
            <a:off x="9144005"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123" name="TextBox 2122">
            <a:extLst>
              <a:ext uri="{FF2B5EF4-FFF2-40B4-BE49-F238E27FC236}">
                <a16:creationId xmlns:a16="http://schemas.microsoft.com/office/drawing/2014/main" id="{627C7DD7-D236-E84F-6424-9B1EA045AD3F}"/>
              </a:ext>
            </a:extLst>
          </p:cNvPr>
          <p:cNvSpPr txBox="1"/>
          <p:nvPr/>
        </p:nvSpPr>
        <p:spPr>
          <a:xfrm>
            <a:off x="8838744" y="4572176"/>
            <a:ext cx="652744" cy="369332"/>
          </a:xfrm>
          <a:prstGeom prst="rect">
            <a:avLst/>
          </a:prstGeom>
          <a:noFill/>
        </p:spPr>
        <p:txBody>
          <a:bodyPr wrap="none" rtlCol="0">
            <a:spAutoFit/>
          </a:bodyPr>
          <a:lstStyle/>
          <a:p>
            <a:pPr algn="ctr"/>
            <a:r>
              <a:rPr lang="en-GB" b="1" dirty="0"/>
              <a:t>2020</a:t>
            </a:r>
          </a:p>
        </p:txBody>
      </p:sp>
      <p:sp>
        <p:nvSpPr>
          <p:cNvPr id="2124" name="TextBox 2123">
            <a:extLst>
              <a:ext uri="{FF2B5EF4-FFF2-40B4-BE49-F238E27FC236}">
                <a16:creationId xmlns:a16="http://schemas.microsoft.com/office/drawing/2014/main" id="{95066C53-93ED-C551-9E4A-C2495AB5E335}"/>
              </a:ext>
            </a:extLst>
          </p:cNvPr>
          <p:cNvSpPr txBox="1"/>
          <p:nvPr/>
        </p:nvSpPr>
        <p:spPr>
          <a:xfrm>
            <a:off x="8283122" y="4862553"/>
            <a:ext cx="1721023" cy="954107"/>
          </a:xfrm>
          <a:prstGeom prst="rect">
            <a:avLst/>
          </a:prstGeom>
          <a:noFill/>
        </p:spPr>
        <p:txBody>
          <a:bodyPr wrap="square" rtlCol="0">
            <a:spAutoFit/>
          </a:bodyPr>
          <a:lstStyle/>
          <a:p>
            <a:pPr algn="ctr"/>
            <a:r>
              <a:rPr lang="en-GB" sz="1400" b="1" dirty="0"/>
              <a:t>Global</a:t>
            </a:r>
          </a:p>
          <a:p>
            <a:pPr algn="ctr"/>
            <a:r>
              <a:rPr lang="en-GB" sz="1400" b="1" dirty="0"/>
              <a:t>Industry</a:t>
            </a:r>
          </a:p>
          <a:p>
            <a:pPr algn="ctr"/>
            <a:r>
              <a:rPr lang="en-GB" sz="1400" b="1" dirty="0"/>
              <a:t>Membership</a:t>
            </a:r>
          </a:p>
          <a:p>
            <a:endParaRPr lang="en-GB" sz="1400" b="1" dirty="0"/>
          </a:p>
        </p:txBody>
      </p:sp>
      <p:sp>
        <p:nvSpPr>
          <p:cNvPr id="2117" name="TextBox 2116">
            <a:extLst>
              <a:ext uri="{FF2B5EF4-FFF2-40B4-BE49-F238E27FC236}">
                <a16:creationId xmlns:a16="http://schemas.microsoft.com/office/drawing/2014/main" id="{5D2F722D-11D1-3F07-C7FB-49BE3A86C177}"/>
              </a:ext>
            </a:extLst>
          </p:cNvPr>
          <p:cNvSpPr txBox="1"/>
          <p:nvPr/>
        </p:nvSpPr>
        <p:spPr>
          <a:xfrm>
            <a:off x="7416849" y="4862553"/>
            <a:ext cx="1721023" cy="1384995"/>
          </a:xfrm>
          <a:prstGeom prst="rect">
            <a:avLst/>
          </a:prstGeom>
          <a:noFill/>
        </p:spPr>
        <p:txBody>
          <a:bodyPr wrap="square" rtlCol="0">
            <a:spAutoFit/>
          </a:bodyPr>
          <a:lstStyle/>
          <a:p>
            <a:pPr algn="ctr"/>
            <a:r>
              <a:rPr lang="en-GB" sz="1400" b="1" dirty="0"/>
              <a:t>ETIM MC</a:t>
            </a:r>
            <a:br>
              <a:rPr lang="en-GB" sz="1400" b="1" dirty="0"/>
            </a:br>
            <a:r>
              <a:rPr lang="en-GB" sz="1400" b="1" dirty="0"/>
              <a:t>handed </a:t>
            </a:r>
            <a:br>
              <a:rPr lang="en-GB" sz="1400" b="1" dirty="0"/>
            </a:br>
            <a:r>
              <a:rPr lang="en-GB" sz="1400" b="1" dirty="0"/>
              <a:t>over to</a:t>
            </a:r>
          </a:p>
          <a:p>
            <a:pPr algn="ctr"/>
            <a:r>
              <a:rPr lang="en-GB" sz="1400" b="1" dirty="0"/>
              <a:t>ETIM Int.</a:t>
            </a:r>
          </a:p>
          <a:p>
            <a:pPr algn="ctr"/>
            <a:endParaRPr lang="en-GB" sz="1400" b="1" dirty="0"/>
          </a:p>
          <a:p>
            <a:endParaRPr lang="en-GB" sz="1400" b="1" dirty="0"/>
          </a:p>
        </p:txBody>
      </p:sp>
      <p:cxnSp>
        <p:nvCxnSpPr>
          <p:cNvPr id="2125" name="Straight Connector 2124">
            <a:extLst>
              <a:ext uri="{FF2B5EF4-FFF2-40B4-BE49-F238E27FC236}">
                <a16:creationId xmlns:a16="http://schemas.microsoft.com/office/drawing/2014/main" id="{C74F9D07-E61E-5FB2-FA11-338452548241}"/>
              </a:ext>
            </a:extLst>
          </p:cNvPr>
          <p:cNvCxnSpPr>
            <a:cxnSpLocks/>
          </p:cNvCxnSpPr>
          <p:nvPr/>
        </p:nvCxnSpPr>
        <p:spPr>
          <a:xfrm>
            <a:off x="10467479" y="3753854"/>
            <a:ext cx="9079" cy="837274"/>
          </a:xfrm>
          <a:prstGeom prst="line">
            <a:avLst/>
          </a:prstGeom>
          <a:ln w="25400">
            <a:solidFill>
              <a:srgbClr val="03597F"/>
            </a:solidFill>
            <a:headEnd type="oval" w="lg" len="lg"/>
          </a:ln>
        </p:spPr>
        <p:style>
          <a:lnRef idx="1">
            <a:schemeClr val="accent1"/>
          </a:lnRef>
          <a:fillRef idx="0">
            <a:schemeClr val="accent1"/>
          </a:fillRef>
          <a:effectRef idx="0">
            <a:schemeClr val="accent1"/>
          </a:effectRef>
          <a:fontRef idx="minor">
            <a:schemeClr val="tx1"/>
          </a:fontRef>
        </p:style>
      </p:cxnSp>
      <p:sp>
        <p:nvSpPr>
          <p:cNvPr id="2126" name="TextBox 2125">
            <a:extLst>
              <a:ext uri="{FF2B5EF4-FFF2-40B4-BE49-F238E27FC236}">
                <a16:creationId xmlns:a16="http://schemas.microsoft.com/office/drawing/2014/main" id="{C06447F1-CC58-7A2F-9EDA-FBE76CD56460}"/>
              </a:ext>
            </a:extLst>
          </p:cNvPr>
          <p:cNvSpPr txBox="1"/>
          <p:nvPr/>
        </p:nvSpPr>
        <p:spPr>
          <a:xfrm>
            <a:off x="10150186" y="4572176"/>
            <a:ext cx="652744" cy="369332"/>
          </a:xfrm>
          <a:prstGeom prst="rect">
            <a:avLst/>
          </a:prstGeom>
          <a:noFill/>
        </p:spPr>
        <p:txBody>
          <a:bodyPr wrap="none" rtlCol="0">
            <a:spAutoFit/>
          </a:bodyPr>
          <a:lstStyle/>
          <a:p>
            <a:pPr algn="ctr"/>
            <a:r>
              <a:rPr lang="en-GB" b="1"/>
              <a:t>2023</a:t>
            </a:r>
            <a:endParaRPr lang="en-GB" b="1" dirty="0"/>
          </a:p>
        </p:txBody>
      </p:sp>
      <p:sp>
        <p:nvSpPr>
          <p:cNvPr id="2127" name="TextBox 2126">
            <a:extLst>
              <a:ext uri="{FF2B5EF4-FFF2-40B4-BE49-F238E27FC236}">
                <a16:creationId xmlns:a16="http://schemas.microsoft.com/office/drawing/2014/main" id="{44372D19-83FC-6D56-E82F-26593073A6B9}"/>
              </a:ext>
            </a:extLst>
          </p:cNvPr>
          <p:cNvSpPr txBox="1"/>
          <p:nvPr/>
        </p:nvSpPr>
        <p:spPr>
          <a:xfrm>
            <a:off x="10150186" y="4862553"/>
            <a:ext cx="1851506" cy="954107"/>
          </a:xfrm>
          <a:prstGeom prst="rect">
            <a:avLst/>
          </a:prstGeom>
          <a:noFill/>
        </p:spPr>
        <p:txBody>
          <a:bodyPr wrap="square" rtlCol="0">
            <a:spAutoFit/>
          </a:bodyPr>
          <a:lstStyle/>
          <a:p>
            <a:r>
              <a:rPr lang="en-GB" sz="1400" b="1"/>
              <a:t>Birth of</a:t>
            </a:r>
            <a:br>
              <a:rPr lang="en-GB" sz="1400" b="1" dirty="0"/>
            </a:br>
            <a:r>
              <a:rPr lang="en-GB" sz="1400" b="1"/>
              <a:t>ETIM xChange +</a:t>
            </a:r>
            <a:br>
              <a:rPr lang="en-GB" sz="1400" b="1" dirty="0"/>
            </a:br>
            <a:r>
              <a:rPr lang="en-GB" sz="1400" b="1"/>
              <a:t>Funding for ETIM </a:t>
            </a:r>
            <a:r>
              <a:rPr lang="en-GB" sz="1400" b="1" dirty="0"/>
              <a:t>MC</a:t>
            </a:r>
          </a:p>
          <a:p>
            <a:endParaRPr lang="en-GB" sz="1400" b="1" dirty="0"/>
          </a:p>
        </p:txBody>
      </p:sp>
    </p:spTree>
    <p:extLst>
      <p:ext uri="{BB962C8B-B14F-4D97-AF65-F5344CB8AC3E}">
        <p14:creationId xmlns:p14="http://schemas.microsoft.com/office/powerpoint/2010/main" val="131153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0E3B-E50C-7018-EBD7-EB3EA3E0A560}"/>
              </a:ext>
            </a:extLst>
          </p:cNvPr>
          <p:cNvSpPr>
            <a:spLocks noGrp="1"/>
          </p:cNvSpPr>
          <p:nvPr>
            <p:ph type="ctrTitle"/>
          </p:nvPr>
        </p:nvSpPr>
        <p:spPr>
          <a:xfrm>
            <a:off x="6179123" y="2235200"/>
            <a:ext cx="5126183" cy="2387600"/>
          </a:xfrm>
        </p:spPr>
        <p:txBody>
          <a:bodyPr>
            <a:normAutofit fontScale="90000"/>
          </a:bodyPr>
          <a:lstStyle/>
          <a:p>
            <a:r>
              <a:rPr lang="en-US"/>
              <a:t>The Essence of Product Data Exchange</a:t>
            </a:r>
            <a:endParaRPr lang="en-NL"/>
          </a:p>
        </p:txBody>
      </p:sp>
    </p:spTree>
    <p:extLst>
      <p:ext uri="{BB962C8B-B14F-4D97-AF65-F5344CB8AC3E}">
        <p14:creationId xmlns:p14="http://schemas.microsoft.com/office/powerpoint/2010/main" val="778849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30364A8-DC84-CBF4-8E4C-F309F381717E}"/>
              </a:ext>
            </a:extLst>
          </p:cNvPr>
          <p:cNvSpPr/>
          <p:nvPr/>
        </p:nvSpPr>
        <p:spPr>
          <a:xfrm>
            <a:off x="100361" y="6081792"/>
            <a:ext cx="2463170" cy="776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4">
            <a:extLst>
              <a:ext uri="{FF2B5EF4-FFF2-40B4-BE49-F238E27FC236}">
                <a16:creationId xmlns:a16="http://schemas.microsoft.com/office/drawing/2014/main" id="{BCDB9D85-2A16-A68A-8978-8A28FAAB6BDA}"/>
              </a:ext>
            </a:extLst>
          </p:cNvPr>
          <p:cNvSpPr>
            <a:spLocks noGrp="1"/>
          </p:cNvSpPr>
          <p:nvPr>
            <p:ph type="title"/>
          </p:nvPr>
        </p:nvSpPr>
        <p:spPr>
          <a:xfrm>
            <a:off x="306242" y="157221"/>
            <a:ext cx="10249829" cy="784070"/>
          </a:xfrm>
        </p:spPr>
        <p:txBody>
          <a:bodyPr/>
          <a:lstStyle/>
          <a:p>
            <a:r>
              <a:rPr lang="en-US"/>
              <a:t>Supply chain processes in construction</a:t>
            </a:r>
            <a:endParaRPr lang="en-NL"/>
          </a:p>
        </p:txBody>
      </p:sp>
      <p:grpSp>
        <p:nvGrpSpPr>
          <p:cNvPr id="22" name="Group 21">
            <a:extLst>
              <a:ext uri="{FF2B5EF4-FFF2-40B4-BE49-F238E27FC236}">
                <a16:creationId xmlns:a16="http://schemas.microsoft.com/office/drawing/2014/main" id="{8CD558D6-E99D-F70A-73CB-D62C52A76B27}"/>
              </a:ext>
            </a:extLst>
          </p:cNvPr>
          <p:cNvGrpSpPr/>
          <p:nvPr/>
        </p:nvGrpSpPr>
        <p:grpSpPr>
          <a:xfrm>
            <a:off x="344239" y="3275675"/>
            <a:ext cx="1507272" cy="1482453"/>
            <a:chOff x="344239" y="3364883"/>
            <a:chExt cx="1507272" cy="1482453"/>
          </a:xfrm>
        </p:grpSpPr>
        <p:pic>
          <p:nvPicPr>
            <p:cNvPr id="6" name="Picture 5">
              <a:extLst>
                <a:ext uri="{FF2B5EF4-FFF2-40B4-BE49-F238E27FC236}">
                  <a16:creationId xmlns:a16="http://schemas.microsoft.com/office/drawing/2014/main" id="{FFBCE4FD-BF82-F605-C2E3-19893AF99A18}"/>
                </a:ext>
              </a:extLst>
            </p:cNvPr>
            <p:cNvPicPr>
              <a:picLocks noChangeAspect="1"/>
            </p:cNvPicPr>
            <p:nvPr/>
          </p:nvPicPr>
          <p:blipFill>
            <a:blip r:embed="rId3"/>
            <a:srcRect t="14779"/>
            <a:stretch>
              <a:fillRect/>
            </a:stretch>
          </p:blipFill>
          <p:spPr>
            <a:xfrm>
              <a:off x="345292" y="3364883"/>
              <a:ext cx="1505166" cy="1135191"/>
            </a:xfrm>
            <a:prstGeom prst="rect">
              <a:avLst/>
            </a:prstGeom>
          </p:spPr>
        </p:pic>
        <p:sp>
          <p:nvSpPr>
            <p:cNvPr id="16" name="TextBox 15">
              <a:extLst>
                <a:ext uri="{FF2B5EF4-FFF2-40B4-BE49-F238E27FC236}">
                  <a16:creationId xmlns:a16="http://schemas.microsoft.com/office/drawing/2014/main" id="{B7431747-BD06-8119-7F25-BD88CC9DBCD1}"/>
                </a:ext>
              </a:extLst>
            </p:cNvPr>
            <p:cNvSpPr txBox="1"/>
            <p:nvPr/>
          </p:nvSpPr>
          <p:spPr>
            <a:xfrm>
              <a:off x="344239" y="4478004"/>
              <a:ext cx="1507272" cy="369332"/>
            </a:xfrm>
            <a:prstGeom prst="rect">
              <a:avLst/>
            </a:prstGeom>
            <a:noFill/>
          </p:spPr>
          <p:txBody>
            <a:bodyPr wrap="none" rtlCol="0">
              <a:spAutoFit/>
            </a:bodyPr>
            <a:lstStyle/>
            <a:p>
              <a:r>
                <a:rPr lang="en-US" b="1">
                  <a:solidFill>
                    <a:srgbClr val="00597B"/>
                  </a:solidFill>
                </a:rPr>
                <a:t>Manufacturer</a:t>
              </a:r>
              <a:endParaRPr lang="en-NL" b="1">
                <a:solidFill>
                  <a:srgbClr val="00597B"/>
                </a:solidFill>
              </a:endParaRPr>
            </a:p>
          </p:txBody>
        </p:sp>
      </p:grpSp>
      <p:grpSp>
        <p:nvGrpSpPr>
          <p:cNvPr id="23" name="Group 22">
            <a:extLst>
              <a:ext uri="{FF2B5EF4-FFF2-40B4-BE49-F238E27FC236}">
                <a16:creationId xmlns:a16="http://schemas.microsoft.com/office/drawing/2014/main" id="{B3FF7B2B-5A59-55B0-5F27-1C79424C3976}"/>
              </a:ext>
            </a:extLst>
          </p:cNvPr>
          <p:cNvGrpSpPr/>
          <p:nvPr/>
        </p:nvGrpSpPr>
        <p:grpSpPr>
          <a:xfrm>
            <a:off x="2359339" y="3401447"/>
            <a:ext cx="1679886" cy="1356681"/>
            <a:chOff x="2296949" y="3490655"/>
            <a:chExt cx="1679886" cy="1356681"/>
          </a:xfrm>
        </p:grpSpPr>
        <p:pic>
          <p:nvPicPr>
            <p:cNvPr id="9" name="Picture 8">
              <a:extLst>
                <a:ext uri="{FF2B5EF4-FFF2-40B4-BE49-F238E27FC236}">
                  <a16:creationId xmlns:a16="http://schemas.microsoft.com/office/drawing/2014/main" id="{8CED7357-75E7-22ED-6D0D-E71AAD7D3C85}"/>
                </a:ext>
              </a:extLst>
            </p:cNvPr>
            <p:cNvPicPr>
              <a:picLocks noChangeAspect="1"/>
            </p:cNvPicPr>
            <p:nvPr/>
          </p:nvPicPr>
          <p:blipFill>
            <a:blip r:embed="rId4"/>
            <a:srcRect t="15582"/>
            <a:stretch>
              <a:fillRect/>
            </a:stretch>
          </p:blipFill>
          <p:spPr>
            <a:xfrm>
              <a:off x="2296949" y="3490655"/>
              <a:ext cx="1679886" cy="1009419"/>
            </a:xfrm>
            <a:prstGeom prst="rect">
              <a:avLst/>
            </a:prstGeom>
          </p:spPr>
        </p:pic>
        <p:sp>
          <p:nvSpPr>
            <p:cNvPr id="17" name="TextBox 16">
              <a:extLst>
                <a:ext uri="{FF2B5EF4-FFF2-40B4-BE49-F238E27FC236}">
                  <a16:creationId xmlns:a16="http://schemas.microsoft.com/office/drawing/2014/main" id="{64DE8BF3-0893-03AF-563A-96914639170D}"/>
                </a:ext>
              </a:extLst>
            </p:cNvPr>
            <p:cNvSpPr txBox="1"/>
            <p:nvPr/>
          </p:nvSpPr>
          <p:spPr>
            <a:xfrm>
              <a:off x="2501141" y="4478004"/>
              <a:ext cx="1271502" cy="369332"/>
            </a:xfrm>
            <a:prstGeom prst="rect">
              <a:avLst/>
            </a:prstGeom>
            <a:noFill/>
          </p:spPr>
          <p:txBody>
            <a:bodyPr wrap="none" rtlCol="0">
              <a:spAutoFit/>
            </a:bodyPr>
            <a:lstStyle/>
            <a:p>
              <a:r>
                <a:rPr lang="en-US" b="1">
                  <a:solidFill>
                    <a:srgbClr val="00597B"/>
                  </a:solidFill>
                </a:rPr>
                <a:t>Wholesaler</a:t>
              </a:r>
              <a:endParaRPr lang="en-NL" b="1">
                <a:solidFill>
                  <a:srgbClr val="00597B"/>
                </a:solidFill>
              </a:endParaRPr>
            </a:p>
          </p:txBody>
        </p:sp>
      </p:grpSp>
      <p:grpSp>
        <p:nvGrpSpPr>
          <p:cNvPr id="24" name="Group 23">
            <a:extLst>
              <a:ext uri="{FF2B5EF4-FFF2-40B4-BE49-F238E27FC236}">
                <a16:creationId xmlns:a16="http://schemas.microsoft.com/office/drawing/2014/main" id="{ED37C1AE-7650-09A9-AD86-0481B5037A8D}"/>
              </a:ext>
            </a:extLst>
          </p:cNvPr>
          <p:cNvGrpSpPr/>
          <p:nvPr/>
        </p:nvGrpSpPr>
        <p:grpSpPr>
          <a:xfrm>
            <a:off x="4547053" y="3337330"/>
            <a:ext cx="1768208" cy="1420798"/>
            <a:chOff x="4299794" y="3426538"/>
            <a:chExt cx="1768208" cy="1420798"/>
          </a:xfrm>
        </p:grpSpPr>
        <p:pic>
          <p:nvPicPr>
            <p:cNvPr id="8" name="Picture 7">
              <a:extLst>
                <a:ext uri="{FF2B5EF4-FFF2-40B4-BE49-F238E27FC236}">
                  <a16:creationId xmlns:a16="http://schemas.microsoft.com/office/drawing/2014/main" id="{8C2B12AF-B4EC-B1BA-6DD5-E95654908F05}"/>
                </a:ext>
              </a:extLst>
            </p:cNvPr>
            <p:cNvPicPr>
              <a:picLocks noChangeAspect="1"/>
            </p:cNvPicPr>
            <p:nvPr/>
          </p:nvPicPr>
          <p:blipFill>
            <a:blip r:embed="rId5"/>
            <a:srcRect t="12906"/>
            <a:stretch>
              <a:fillRect/>
            </a:stretch>
          </p:blipFill>
          <p:spPr>
            <a:xfrm>
              <a:off x="4299794" y="3426538"/>
              <a:ext cx="1768208" cy="1073536"/>
            </a:xfrm>
            <a:prstGeom prst="rect">
              <a:avLst/>
            </a:prstGeom>
          </p:spPr>
        </p:pic>
        <p:sp>
          <p:nvSpPr>
            <p:cNvPr id="18" name="TextBox 17">
              <a:extLst>
                <a:ext uri="{FF2B5EF4-FFF2-40B4-BE49-F238E27FC236}">
                  <a16:creationId xmlns:a16="http://schemas.microsoft.com/office/drawing/2014/main" id="{E5749CEB-674C-2580-EC7A-62FC34F0EDC7}"/>
                </a:ext>
              </a:extLst>
            </p:cNvPr>
            <p:cNvSpPr txBox="1"/>
            <p:nvPr/>
          </p:nvSpPr>
          <p:spPr>
            <a:xfrm>
              <a:off x="4583317" y="4478004"/>
              <a:ext cx="1201163" cy="369332"/>
            </a:xfrm>
            <a:prstGeom prst="rect">
              <a:avLst/>
            </a:prstGeom>
            <a:noFill/>
          </p:spPr>
          <p:txBody>
            <a:bodyPr wrap="none" rtlCol="0">
              <a:spAutoFit/>
            </a:bodyPr>
            <a:lstStyle/>
            <a:p>
              <a:r>
                <a:rPr lang="en-US" b="1">
                  <a:solidFill>
                    <a:srgbClr val="00597B"/>
                  </a:solidFill>
                </a:rPr>
                <a:t>Contractor</a:t>
              </a:r>
              <a:endParaRPr lang="en-NL" b="1">
                <a:solidFill>
                  <a:srgbClr val="00597B"/>
                </a:solidFill>
              </a:endParaRPr>
            </a:p>
          </p:txBody>
        </p:sp>
      </p:grpSp>
      <p:grpSp>
        <p:nvGrpSpPr>
          <p:cNvPr id="25" name="Group 24">
            <a:extLst>
              <a:ext uri="{FF2B5EF4-FFF2-40B4-BE49-F238E27FC236}">
                <a16:creationId xmlns:a16="http://schemas.microsoft.com/office/drawing/2014/main" id="{984D5C41-AD5F-29F7-C741-0DCB73005211}"/>
              </a:ext>
            </a:extLst>
          </p:cNvPr>
          <p:cNvGrpSpPr/>
          <p:nvPr/>
        </p:nvGrpSpPr>
        <p:grpSpPr>
          <a:xfrm>
            <a:off x="6823089" y="3337330"/>
            <a:ext cx="1265834" cy="1420798"/>
            <a:chOff x="6461672" y="3426538"/>
            <a:chExt cx="1265834" cy="1420798"/>
          </a:xfrm>
        </p:grpSpPr>
        <p:pic>
          <p:nvPicPr>
            <p:cNvPr id="13" name="Picture 12">
              <a:extLst>
                <a:ext uri="{FF2B5EF4-FFF2-40B4-BE49-F238E27FC236}">
                  <a16:creationId xmlns:a16="http://schemas.microsoft.com/office/drawing/2014/main" id="{D458AC3A-05C3-175C-3D75-9F452F73C196}"/>
                </a:ext>
              </a:extLst>
            </p:cNvPr>
            <p:cNvPicPr>
              <a:picLocks noChangeAspect="1"/>
            </p:cNvPicPr>
            <p:nvPr/>
          </p:nvPicPr>
          <p:blipFill>
            <a:blip r:embed="rId6"/>
            <a:srcRect t="11042"/>
            <a:stretch>
              <a:fillRect/>
            </a:stretch>
          </p:blipFill>
          <p:spPr>
            <a:xfrm>
              <a:off x="6461672" y="3426538"/>
              <a:ext cx="1265834" cy="1073536"/>
            </a:xfrm>
            <a:prstGeom prst="rect">
              <a:avLst/>
            </a:prstGeom>
          </p:spPr>
        </p:pic>
        <p:sp>
          <p:nvSpPr>
            <p:cNvPr id="19" name="TextBox 18">
              <a:extLst>
                <a:ext uri="{FF2B5EF4-FFF2-40B4-BE49-F238E27FC236}">
                  <a16:creationId xmlns:a16="http://schemas.microsoft.com/office/drawing/2014/main" id="{75D64135-0B16-C83A-972C-C3521F16755D}"/>
                </a:ext>
              </a:extLst>
            </p:cNvPr>
            <p:cNvSpPr txBox="1"/>
            <p:nvPr/>
          </p:nvSpPr>
          <p:spPr>
            <a:xfrm>
              <a:off x="6583873" y="4478004"/>
              <a:ext cx="1021433" cy="369332"/>
            </a:xfrm>
            <a:prstGeom prst="rect">
              <a:avLst/>
            </a:prstGeom>
            <a:noFill/>
          </p:spPr>
          <p:txBody>
            <a:bodyPr wrap="none" rtlCol="0">
              <a:spAutoFit/>
            </a:bodyPr>
            <a:lstStyle/>
            <a:p>
              <a:r>
                <a:rPr lang="en-US" b="1">
                  <a:solidFill>
                    <a:srgbClr val="00597B"/>
                  </a:solidFill>
                </a:rPr>
                <a:t>Engineer</a:t>
              </a:r>
              <a:endParaRPr lang="en-NL" b="1">
                <a:solidFill>
                  <a:srgbClr val="00597B"/>
                </a:solidFill>
              </a:endParaRPr>
            </a:p>
          </p:txBody>
        </p:sp>
      </p:grpSp>
      <p:grpSp>
        <p:nvGrpSpPr>
          <p:cNvPr id="26" name="Group 25">
            <a:extLst>
              <a:ext uri="{FF2B5EF4-FFF2-40B4-BE49-F238E27FC236}">
                <a16:creationId xmlns:a16="http://schemas.microsoft.com/office/drawing/2014/main" id="{6EBD6965-9F0C-AFDF-42CC-96841BC954B5}"/>
              </a:ext>
            </a:extLst>
          </p:cNvPr>
          <p:cNvGrpSpPr/>
          <p:nvPr/>
        </p:nvGrpSpPr>
        <p:grpSpPr>
          <a:xfrm>
            <a:off x="8596751" y="3428012"/>
            <a:ext cx="1080470" cy="1330116"/>
            <a:chOff x="8229591" y="3517220"/>
            <a:chExt cx="1080470" cy="1330116"/>
          </a:xfrm>
        </p:grpSpPr>
        <p:pic>
          <p:nvPicPr>
            <p:cNvPr id="15" name="Picture 14">
              <a:extLst>
                <a:ext uri="{FF2B5EF4-FFF2-40B4-BE49-F238E27FC236}">
                  <a16:creationId xmlns:a16="http://schemas.microsoft.com/office/drawing/2014/main" id="{C0D9F0EB-A3BE-C757-CB00-74EBC457C5CC}"/>
                </a:ext>
              </a:extLst>
            </p:cNvPr>
            <p:cNvPicPr>
              <a:picLocks noChangeAspect="1"/>
            </p:cNvPicPr>
            <p:nvPr/>
          </p:nvPicPr>
          <p:blipFill>
            <a:blip r:embed="rId7"/>
            <a:srcRect t="17789"/>
            <a:stretch>
              <a:fillRect/>
            </a:stretch>
          </p:blipFill>
          <p:spPr>
            <a:xfrm>
              <a:off x="8229591" y="3517220"/>
              <a:ext cx="1080470" cy="982854"/>
            </a:xfrm>
            <a:prstGeom prst="rect">
              <a:avLst/>
            </a:prstGeom>
          </p:spPr>
        </p:pic>
        <p:sp>
          <p:nvSpPr>
            <p:cNvPr id="20" name="TextBox 19">
              <a:extLst>
                <a:ext uri="{FF2B5EF4-FFF2-40B4-BE49-F238E27FC236}">
                  <a16:creationId xmlns:a16="http://schemas.microsoft.com/office/drawing/2014/main" id="{44959D65-352F-973D-282C-0F953C3ECD92}"/>
                </a:ext>
              </a:extLst>
            </p:cNvPr>
            <p:cNvSpPr txBox="1"/>
            <p:nvPr/>
          </p:nvSpPr>
          <p:spPr>
            <a:xfrm>
              <a:off x="8246125" y="4478004"/>
              <a:ext cx="1047403" cy="369332"/>
            </a:xfrm>
            <a:prstGeom prst="rect">
              <a:avLst/>
            </a:prstGeom>
            <a:noFill/>
          </p:spPr>
          <p:txBody>
            <a:bodyPr wrap="none" rtlCol="0">
              <a:spAutoFit/>
            </a:bodyPr>
            <a:lstStyle/>
            <a:p>
              <a:r>
                <a:rPr lang="en-US" b="1">
                  <a:solidFill>
                    <a:srgbClr val="00597B"/>
                  </a:solidFill>
                </a:rPr>
                <a:t>Architect</a:t>
              </a:r>
              <a:endParaRPr lang="en-NL" b="1">
                <a:solidFill>
                  <a:srgbClr val="00597B"/>
                </a:solidFill>
              </a:endParaRPr>
            </a:p>
          </p:txBody>
        </p:sp>
      </p:grpSp>
      <p:grpSp>
        <p:nvGrpSpPr>
          <p:cNvPr id="27" name="Group 26">
            <a:extLst>
              <a:ext uri="{FF2B5EF4-FFF2-40B4-BE49-F238E27FC236}">
                <a16:creationId xmlns:a16="http://schemas.microsoft.com/office/drawing/2014/main" id="{ABEC8FA7-67CD-2E79-F3AD-5CD3EF39F832}"/>
              </a:ext>
            </a:extLst>
          </p:cNvPr>
          <p:cNvGrpSpPr/>
          <p:nvPr/>
        </p:nvGrpSpPr>
        <p:grpSpPr>
          <a:xfrm>
            <a:off x="10185051" y="3400359"/>
            <a:ext cx="1515105" cy="1357769"/>
            <a:chOff x="9950879" y="3489567"/>
            <a:chExt cx="1515105" cy="1357769"/>
          </a:xfrm>
        </p:grpSpPr>
        <p:pic>
          <p:nvPicPr>
            <p:cNvPr id="11" name="Picture 10">
              <a:extLst>
                <a:ext uri="{FF2B5EF4-FFF2-40B4-BE49-F238E27FC236}">
                  <a16:creationId xmlns:a16="http://schemas.microsoft.com/office/drawing/2014/main" id="{1E092F65-01DD-541A-25B8-B8794B643DD9}"/>
                </a:ext>
              </a:extLst>
            </p:cNvPr>
            <p:cNvPicPr>
              <a:picLocks noChangeAspect="1"/>
            </p:cNvPicPr>
            <p:nvPr/>
          </p:nvPicPr>
          <p:blipFill>
            <a:blip r:embed="rId8"/>
            <a:srcRect t="19596"/>
            <a:stretch>
              <a:fillRect/>
            </a:stretch>
          </p:blipFill>
          <p:spPr>
            <a:xfrm>
              <a:off x="9950879" y="3489567"/>
              <a:ext cx="1515105" cy="1010507"/>
            </a:xfrm>
            <a:prstGeom prst="rect">
              <a:avLst/>
            </a:prstGeom>
          </p:spPr>
        </p:pic>
        <p:sp>
          <p:nvSpPr>
            <p:cNvPr id="21" name="TextBox 20">
              <a:extLst>
                <a:ext uri="{FF2B5EF4-FFF2-40B4-BE49-F238E27FC236}">
                  <a16:creationId xmlns:a16="http://schemas.microsoft.com/office/drawing/2014/main" id="{1E0EE8D9-DC3F-DF26-F3B8-82C15B2A16AD}"/>
                </a:ext>
              </a:extLst>
            </p:cNvPr>
            <p:cNvSpPr txBox="1"/>
            <p:nvPr/>
          </p:nvSpPr>
          <p:spPr>
            <a:xfrm>
              <a:off x="10292292" y="4478004"/>
              <a:ext cx="832279" cy="369332"/>
            </a:xfrm>
            <a:prstGeom prst="rect">
              <a:avLst/>
            </a:prstGeom>
            <a:noFill/>
          </p:spPr>
          <p:txBody>
            <a:bodyPr wrap="none" rtlCol="0">
              <a:spAutoFit/>
            </a:bodyPr>
            <a:lstStyle/>
            <a:p>
              <a:r>
                <a:rPr lang="en-US" b="1">
                  <a:solidFill>
                    <a:srgbClr val="00597B"/>
                  </a:solidFill>
                </a:rPr>
                <a:t>Owner</a:t>
              </a:r>
              <a:endParaRPr lang="en-NL" b="1">
                <a:solidFill>
                  <a:srgbClr val="00597B"/>
                </a:solidFill>
              </a:endParaRPr>
            </a:p>
          </p:txBody>
        </p:sp>
      </p:grpSp>
      <p:sp>
        <p:nvSpPr>
          <p:cNvPr id="31" name="TextBox 30">
            <a:extLst>
              <a:ext uri="{FF2B5EF4-FFF2-40B4-BE49-F238E27FC236}">
                <a16:creationId xmlns:a16="http://schemas.microsoft.com/office/drawing/2014/main" id="{1ACE5233-5885-E128-1761-495532B8DDE7}"/>
              </a:ext>
            </a:extLst>
          </p:cNvPr>
          <p:cNvSpPr txBox="1"/>
          <p:nvPr/>
        </p:nvSpPr>
        <p:spPr>
          <a:xfrm>
            <a:off x="260262" y="1356957"/>
            <a:ext cx="2425664" cy="369332"/>
          </a:xfrm>
          <a:prstGeom prst="rect">
            <a:avLst/>
          </a:prstGeom>
          <a:noFill/>
        </p:spPr>
        <p:txBody>
          <a:bodyPr wrap="none" rtlCol="0">
            <a:spAutoFit/>
          </a:bodyPr>
          <a:lstStyle/>
          <a:p>
            <a:r>
              <a:rPr lang="en-US" b="1">
                <a:solidFill>
                  <a:srgbClr val="0082BA"/>
                </a:solidFill>
              </a:rPr>
              <a:t>1. Product information</a:t>
            </a:r>
            <a:endParaRPr lang="en-NL" b="1">
              <a:solidFill>
                <a:srgbClr val="0082BA"/>
              </a:solidFill>
            </a:endParaRPr>
          </a:p>
        </p:txBody>
      </p:sp>
      <p:pic>
        <p:nvPicPr>
          <p:cNvPr id="33" name="Picture 32">
            <a:extLst>
              <a:ext uri="{FF2B5EF4-FFF2-40B4-BE49-F238E27FC236}">
                <a16:creationId xmlns:a16="http://schemas.microsoft.com/office/drawing/2014/main" id="{8A4E4F9C-F2B8-8C79-F685-A41365C18EC2}"/>
              </a:ext>
            </a:extLst>
          </p:cNvPr>
          <p:cNvPicPr>
            <a:picLocks noChangeAspect="1"/>
          </p:cNvPicPr>
          <p:nvPr/>
        </p:nvPicPr>
        <p:blipFill>
          <a:blip r:embed="rId9"/>
          <a:stretch>
            <a:fillRect/>
          </a:stretch>
        </p:blipFill>
        <p:spPr>
          <a:xfrm>
            <a:off x="4124476" y="1170985"/>
            <a:ext cx="839288" cy="537945"/>
          </a:xfrm>
          <a:prstGeom prst="rect">
            <a:avLst/>
          </a:prstGeom>
        </p:spPr>
      </p:pic>
      <p:pic>
        <p:nvPicPr>
          <p:cNvPr id="35" name="Picture 34">
            <a:extLst>
              <a:ext uri="{FF2B5EF4-FFF2-40B4-BE49-F238E27FC236}">
                <a16:creationId xmlns:a16="http://schemas.microsoft.com/office/drawing/2014/main" id="{A4431182-21DD-8EA4-ABC8-619DFE1C5469}"/>
              </a:ext>
            </a:extLst>
          </p:cNvPr>
          <p:cNvPicPr>
            <a:picLocks noChangeAspect="1"/>
          </p:cNvPicPr>
          <p:nvPr/>
        </p:nvPicPr>
        <p:blipFill>
          <a:blip r:embed="rId10"/>
          <a:stretch>
            <a:fillRect/>
          </a:stretch>
        </p:blipFill>
        <p:spPr>
          <a:xfrm>
            <a:off x="5501957" y="1119328"/>
            <a:ext cx="761429" cy="589602"/>
          </a:xfrm>
          <a:prstGeom prst="rect">
            <a:avLst/>
          </a:prstGeom>
        </p:spPr>
      </p:pic>
      <p:pic>
        <p:nvPicPr>
          <p:cNvPr id="37" name="Picture 36">
            <a:extLst>
              <a:ext uri="{FF2B5EF4-FFF2-40B4-BE49-F238E27FC236}">
                <a16:creationId xmlns:a16="http://schemas.microsoft.com/office/drawing/2014/main" id="{C6B70C28-864E-EA3A-D6AB-95047049EB63}"/>
              </a:ext>
            </a:extLst>
          </p:cNvPr>
          <p:cNvPicPr>
            <a:picLocks noChangeAspect="1"/>
          </p:cNvPicPr>
          <p:nvPr/>
        </p:nvPicPr>
        <p:blipFill>
          <a:blip r:embed="rId11"/>
          <a:stretch>
            <a:fillRect/>
          </a:stretch>
        </p:blipFill>
        <p:spPr>
          <a:xfrm>
            <a:off x="8101201" y="1117909"/>
            <a:ext cx="549712" cy="591021"/>
          </a:xfrm>
          <a:prstGeom prst="rect">
            <a:avLst/>
          </a:prstGeom>
        </p:spPr>
      </p:pic>
      <p:pic>
        <p:nvPicPr>
          <p:cNvPr id="39" name="Picture 38">
            <a:extLst>
              <a:ext uri="{FF2B5EF4-FFF2-40B4-BE49-F238E27FC236}">
                <a16:creationId xmlns:a16="http://schemas.microsoft.com/office/drawing/2014/main" id="{58925563-319D-C495-D169-1D56B6BB4483}"/>
              </a:ext>
            </a:extLst>
          </p:cNvPr>
          <p:cNvPicPr>
            <a:picLocks noChangeAspect="1"/>
          </p:cNvPicPr>
          <p:nvPr/>
        </p:nvPicPr>
        <p:blipFill>
          <a:blip r:embed="rId12"/>
          <a:stretch>
            <a:fillRect/>
          </a:stretch>
        </p:blipFill>
        <p:spPr>
          <a:xfrm>
            <a:off x="9189106" y="1152793"/>
            <a:ext cx="564479" cy="556137"/>
          </a:xfrm>
          <a:prstGeom prst="rect">
            <a:avLst/>
          </a:prstGeom>
        </p:spPr>
      </p:pic>
      <p:pic>
        <p:nvPicPr>
          <p:cNvPr id="41" name="Picture 40">
            <a:extLst>
              <a:ext uri="{FF2B5EF4-FFF2-40B4-BE49-F238E27FC236}">
                <a16:creationId xmlns:a16="http://schemas.microsoft.com/office/drawing/2014/main" id="{CA135218-F44D-797B-2650-0D29B0C3170B}"/>
              </a:ext>
            </a:extLst>
          </p:cNvPr>
          <p:cNvPicPr>
            <a:picLocks noChangeAspect="1"/>
          </p:cNvPicPr>
          <p:nvPr/>
        </p:nvPicPr>
        <p:blipFill>
          <a:blip r:embed="rId13"/>
          <a:stretch>
            <a:fillRect/>
          </a:stretch>
        </p:blipFill>
        <p:spPr>
          <a:xfrm>
            <a:off x="6801579" y="1081871"/>
            <a:ext cx="761429" cy="627059"/>
          </a:xfrm>
          <a:prstGeom prst="rect">
            <a:avLst/>
          </a:prstGeom>
        </p:spPr>
      </p:pic>
      <p:sp>
        <p:nvSpPr>
          <p:cNvPr id="43" name="TextBox 42">
            <a:extLst>
              <a:ext uri="{FF2B5EF4-FFF2-40B4-BE49-F238E27FC236}">
                <a16:creationId xmlns:a16="http://schemas.microsoft.com/office/drawing/2014/main" id="{7AD8A957-81C9-A8F5-9618-0DE6FC2112F2}"/>
              </a:ext>
            </a:extLst>
          </p:cNvPr>
          <p:cNvSpPr txBox="1"/>
          <p:nvPr/>
        </p:nvSpPr>
        <p:spPr>
          <a:xfrm>
            <a:off x="369673" y="2430008"/>
            <a:ext cx="1281056" cy="369332"/>
          </a:xfrm>
          <a:prstGeom prst="rect">
            <a:avLst/>
          </a:prstGeom>
          <a:noFill/>
        </p:spPr>
        <p:txBody>
          <a:bodyPr wrap="none" rtlCol="0">
            <a:spAutoFit/>
          </a:bodyPr>
          <a:lstStyle>
            <a:defPPr>
              <a:defRPr lang="en-NL"/>
            </a:defPPr>
            <a:lvl1pPr>
              <a:defRPr b="1">
                <a:solidFill>
                  <a:srgbClr val="00597B"/>
                </a:solidFill>
              </a:defRPr>
            </a:lvl1pPr>
          </a:lstStyle>
          <a:p>
            <a:r>
              <a:rPr lang="en-US">
                <a:solidFill>
                  <a:srgbClr val="0082BA"/>
                </a:solidFill>
              </a:rPr>
              <a:t>2. Purchase</a:t>
            </a:r>
            <a:endParaRPr lang="en-NL">
              <a:solidFill>
                <a:srgbClr val="0082BA"/>
              </a:solidFill>
            </a:endParaRPr>
          </a:p>
        </p:txBody>
      </p:sp>
      <p:pic>
        <p:nvPicPr>
          <p:cNvPr id="45" name="Picture 44">
            <a:extLst>
              <a:ext uri="{FF2B5EF4-FFF2-40B4-BE49-F238E27FC236}">
                <a16:creationId xmlns:a16="http://schemas.microsoft.com/office/drawing/2014/main" id="{C5D6F231-8648-5C3A-996D-75D36F1D8045}"/>
              </a:ext>
            </a:extLst>
          </p:cNvPr>
          <p:cNvPicPr>
            <a:picLocks noChangeAspect="1"/>
          </p:cNvPicPr>
          <p:nvPr/>
        </p:nvPicPr>
        <p:blipFill>
          <a:blip r:embed="rId9"/>
          <a:stretch>
            <a:fillRect/>
          </a:stretch>
        </p:blipFill>
        <p:spPr>
          <a:xfrm>
            <a:off x="2205956" y="5018937"/>
            <a:ext cx="648244" cy="415494"/>
          </a:xfrm>
          <a:prstGeom prst="rect">
            <a:avLst/>
          </a:prstGeom>
        </p:spPr>
      </p:pic>
      <p:pic>
        <p:nvPicPr>
          <p:cNvPr id="46" name="Picture 45">
            <a:extLst>
              <a:ext uri="{FF2B5EF4-FFF2-40B4-BE49-F238E27FC236}">
                <a16:creationId xmlns:a16="http://schemas.microsoft.com/office/drawing/2014/main" id="{447FF686-BB90-F429-F258-965A4FB355C5}"/>
              </a:ext>
            </a:extLst>
          </p:cNvPr>
          <p:cNvPicPr>
            <a:picLocks noChangeAspect="1"/>
          </p:cNvPicPr>
          <p:nvPr/>
        </p:nvPicPr>
        <p:blipFill>
          <a:blip r:embed="rId9"/>
          <a:stretch>
            <a:fillRect/>
          </a:stretch>
        </p:blipFill>
        <p:spPr>
          <a:xfrm>
            <a:off x="4077779" y="5018937"/>
            <a:ext cx="648244" cy="415494"/>
          </a:xfrm>
          <a:prstGeom prst="rect">
            <a:avLst/>
          </a:prstGeom>
        </p:spPr>
      </p:pic>
      <p:pic>
        <p:nvPicPr>
          <p:cNvPr id="53" name="Picture 52">
            <a:extLst>
              <a:ext uri="{FF2B5EF4-FFF2-40B4-BE49-F238E27FC236}">
                <a16:creationId xmlns:a16="http://schemas.microsoft.com/office/drawing/2014/main" id="{D773F544-83BA-02FA-ED2D-96C93743405D}"/>
              </a:ext>
            </a:extLst>
          </p:cNvPr>
          <p:cNvPicPr>
            <a:picLocks noChangeAspect="1"/>
          </p:cNvPicPr>
          <p:nvPr/>
        </p:nvPicPr>
        <p:blipFill>
          <a:blip r:embed="rId14"/>
          <a:stretch>
            <a:fillRect/>
          </a:stretch>
        </p:blipFill>
        <p:spPr>
          <a:xfrm>
            <a:off x="9703042" y="2220512"/>
            <a:ext cx="494651" cy="609882"/>
          </a:xfrm>
          <a:prstGeom prst="rect">
            <a:avLst/>
          </a:prstGeom>
        </p:spPr>
      </p:pic>
      <p:pic>
        <p:nvPicPr>
          <p:cNvPr id="55" name="Picture 54">
            <a:extLst>
              <a:ext uri="{FF2B5EF4-FFF2-40B4-BE49-F238E27FC236}">
                <a16:creationId xmlns:a16="http://schemas.microsoft.com/office/drawing/2014/main" id="{3CDF6227-81FB-22E4-A231-2543026AD8EE}"/>
              </a:ext>
            </a:extLst>
          </p:cNvPr>
          <p:cNvPicPr>
            <a:picLocks noChangeAspect="1"/>
          </p:cNvPicPr>
          <p:nvPr/>
        </p:nvPicPr>
        <p:blipFill>
          <a:blip r:embed="rId14"/>
          <a:stretch>
            <a:fillRect/>
          </a:stretch>
        </p:blipFill>
        <p:spPr>
          <a:xfrm>
            <a:off x="5920724" y="2206722"/>
            <a:ext cx="494651" cy="609882"/>
          </a:xfrm>
          <a:prstGeom prst="rect">
            <a:avLst/>
          </a:prstGeom>
        </p:spPr>
      </p:pic>
      <p:pic>
        <p:nvPicPr>
          <p:cNvPr id="57" name="Picture 56">
            <a:extLst>
              <a:ext uri="{FF2B5EF4-FFF2-40B4-BE49-F238E27FC236}">
                <a16:creationId xmlns:a16="http://schemas.microsoft.com/office/drawing/2014/main" id="{2FC81E59-4CD0-9826-4F1A-8FDB29399DC8}"/>
              </a:ext>
            </a:extLst>
          </p:cNvPr>
          <p:cNvPicPr>
            <a:picLocks noChangeAspect="1"/>
          </p:cNvPicPr>
          <p:nvPr/>
        </p:nvPicPr>
        <p:blipFill>
          <a:blip r:embed="rId14"/>
          <a:stretch>
            <a:fillRect/>
          </a:stretch>
        </p:blipFill>
        <p:spPr>
          <a:xfrm>
            <a:off x="4029565" y="2206722"/>
            <a:ext cx="494651" cy="609882"/>
          </a:xfrm>
          <a:prstGeom prst="rect">
            <a:avLst/>
          </a:prstGeom>
        </p:spPr>
      </p:pic>
      <p:pic>
        <p:nvPicPr>
          <p:cNvPr id="58" name="Picture 57">
            <a:extLst>
              <a:ext uri="{FF2B5EF4-FFF2-40B4-BE49-F238E27FC236}">
                <a16:creationId xmlns:a16="http://schemas.microsoft.com/office/drawing/2014/main" id="{7CDB53FB-7EBF-00D2-00EE-484714FB52C0}"/>
              </a:ext>
            </a:extLst>
          </p:cNvPr>
          <p:cNvPicPr>
            <a:picLocks noChangeAspect="1"/>
          </p:cNvPicPr>
          <p:nvPr/>
        </p:nvPicPr>
        <p:blipFill>
          <a:blip r:embed="rId14"/>
          <a:stretch>
            <a:fillRect/>
          </a:stretch>
        </p:blipFill>
        <p:spPr>
          <a:xfrm>
            <a:off x="2138406" y="2206722"/>
            <a:ext cx="494651" cy="609882"/>
          </a:xfrm>
          <a:prstGeom prst="rect">
            <a:avLst/>
          </a:prstGeom>
        </p:spPr>
      </p:pic>
      <p:pic>
        <p:nvPicPr>
          <p:cNvPr id="60" name="Picture 59">
            <a:extLst>
              <a:ext uri="{FF2B5EF4-FFF2-40B4-BE49-F238E27FC236}">
                <a16:creationId xmlns:a16="http://schemas.microsoft.com/office/drawing/2014/main" id="{7BB94630-D9ED-BA1E-09B2-199C6DBABF7E}"/>
              </a:ext>
            </a:extLst>
          </p:cNvPr>
          <p:cNvPicPr>
            <a:picLocks noChangeAspect="1"/>
          </p:cNvPicPr>
          <p:nvPr/>
        </p:nvPicPr>
        <p:blipFill>
          <a:blip r:embed="rId14"/>
          <a:stretch>
            <a:fillRect/>
          </a:stretch>
        </p:blipFill>
        <p:spPr>
          <a:xfrm>
            <a:off x="7811883" y="2206722"/>
            <a:ext cx="494651" cy="609882"/>
          </a:xfrm>
          <a:prstGeom prst="rect">
            <a:avLst/>
          </a:prstGeom>
        </p:spPr>
      </p:pic>
      <p:pic>
        <p:nvPicPr>
          <p:cNvPr id="61" name="Picture 60">
            <a:extLst>
              <a:ext uri="{FF2B5EF4-FFF2-40B4-BE49-F238E27FC236}">
                <a16:creationId xmlns:a16="http://schemas.microsoft.com/office/drawing/2014/main" id="{126797BE-E716-2286-805C-CB5E6AA1B07F}"/>
              </a:ext>
            </a:extLst>
          </p:cNvPr>
          <p:cNvPicPr>
            <a:picLocks noChangeAspect="1"/>
          </p:cNvPicPr>
          <p:nvPr/>
        </p:nvPicPr>
        <p:blipFill>
          <a:blip r:embed="rId9"/>
          <a:stretch>
            <a:fillRect/>
          </a:stretch>
        </p:blipFill>
        <p:spPr>
          <a:xfrm>
            <a:off x="5949602" y="5018937"/>
            <a:ext cx="648244" cy="415494"/>
          </a:xfrm>
          <a:prstGeom prst="rect">
            <a:avLst/>
          </a:prstGeom>
        </p:spPr>
      </p:pic>
      <p:pic>
        <p:nvPicPr>
          <p:cNvPr id="62" name="Picture 61">
            <a:extLst>
              <a:ext uri="{FF2B5EF4-FFF2-40B4-BE49-F238E27FC236}">
                <a16:creationId xmlns:a16="http://schemas.microsoft.com/office/drawing/2014/main" id="{D96291B7-87C1-CC56-1E6C-BBE4A55B49DE}"/>
              </a:ext>
            </a:extLst>
          </p:cNvPr>
          <p:cNvPicPr>
            <a:picLocks noChangeAspect="1"/>
          </p:cNvPicPr>
          <p:nvPr/>
        </p:nvPicPr>
        <p:blipFill>
          <a:blip r:embed="rId9"/>
          <a:stretch>
            <a:fillRect/>
          </a:stretch>
        </p:blipFill>
        <p:spPr>
          <a:xfrm>
            <a:off x="7821425" y="5018937"/>
            <a:ext cx="648244" cy="415494"/>
          </a:xfrm>
          <a:prstGeom prst="rect">
            <a:avLst/>
          </a:prstGeom>
        </p:spPr>
      </p:pic>
      <p:pic>
        <p:nvPicPr>
          <p:cNvPr id="63" name="Picture 62">
            <a:extLst>
              <a:ext uri="{FF2B5EF4-FFF2-40B4-BE49-F238E27FC236}">
                <a16:creationId xmlns:a16="http://schemas.microsoft.com/office/drawing/2014/main" id="{29636C03-AD6A-058D-5E40-E40DF5A15365}"/>
              </a:ext>
            </a:extLst>
          </p:cNvPr>
          <p:cNvPicPr>
            <a:picLocks noChangeAspect="1"/>
          </p:cNvPicPr>
          <p:nvPr/>
        </p:nvPicPr>
        <p:blipFill>
          <a:blip r:embed="rId9"/>
          <a:stretch>
            <a:fillRect/>
          </a:stretch>
        </p:blipFill>
        <p:spPr>
          <a:xfrm>
            <a:off x="9693247" y="5018937"/>
            <a:ext cx="648244" cy="415494"/>
          </a:xfrm>
          <a:prstGeom prst="rect">
            <a:avLst/>
          </a:prstGeom>
        </p:spPr>
      </p:pic>
      <p:pic>
        <p:nvPicPr>
          <p:cNvPr id="65" name="Picture 64">
            <a:extLst>
              <a:ext uri="{FF2B5EF4-FFF2-40B4-BE49-F238E27FC236}">
                <a16:creationId xmlns:a16="http://schemas.microsoft.com/office/drawing/2014/main" id="{BAD49B6B-BB05-D9E8-FA90-34112F6377D1}"/>
              </a:ext>
            </a:extLst>
          </p:cNvPr>
          <p:cNvPicPr>
            <a:picLocks noChangeAspect="1"/>
          </p:cNvPicPr>
          <p:nvPr/>
        </p:nvPicPr>
        <p:blipFill>
          <a:blip r:embed="rId15"/>
          <a:stretch>
            <a:fillRect/>
          </a:stretch>
        </p:blipFill>
        <p:spPr>
          <a:xfrm>
            <a:off x="2073547" y="6067109"/>
            <a:ext cx="811948" cy="369334"/>
          </a:xfrm>
          <a:prstGeom prst="rect">
            <a:avLst/>
          </a:prstGeom>
        </p:spPr>
      </p:pic>
      <p:pic>
        <p:nvPicPr>
          <p:cNvPr id="66" name="Picture 65">
            <a:extLst>
              <a:ext uri="{FF2B5EF4-FFF2-40B4-BE49-F238E27FC236}">
                <a16:creationId xmlns:a16="http://schemas.microsoft.com/office/drawing/2014/main" id="{B94B859A-448A-95EC-EB39-B9AD574DE60C}"/>
              </a:ext>
            </a:extLst>
          </p:cNvPr>
          <p:cNvPicPr>
            <a:picLocks noChangeAspect="1"/>
          </p:cNvPicPr>
          <p:nvPr/>
        </p:nvPicPr>
        <p:blipFill>
          <a:blip r:embed="rId15"/>
          <a:stretch>
            <a:fillRect/>
          </a:stretch>
        </p:blipFill>
        <p:spPr>
          <a:xfrm>
            <a:off x="3952527" y="6067109"/>
            <a:ext cx="811948" cy="369334"/>
          </a:xfrm>
          <a:prstGeom prst="rect">
            <a:avLst/>
          </a:prstGeom>
        </p:spPr>
      </p:pic>
      <p:pic>
        <p:nvPicPr>
          <p:cNvPr id="67" name="Picture 66">
            <a:extLst>
              <a:ext uri="{FF2B5EF4-FFF2-40B4-BE49-F238E27FC236}">
                <a16:creationId xmlns:a16="http://schemas.microsoft.com/office/drawing/2014/main" id="{3637FD1D-9B15-CF41-FF9B-D4F7B815D9C7}"/>
              </a:ext>
            </a:extLst>
          </p:cNvPr>
          <p:cNvPicPr>
            <a:picLocks noChangeAspect="1"/>
          </p:cNvPicPr>
          <p:nvPr/>
        </p:nvPicPr>
        <p:blipFill>
          <a:blip r:embed="rId15"/>
          <a:stretch>
            <a:fillRect/>
          </a:stretch>
        </p:blipFill>
        <p:spPr>
          <a:xfrm>
            <a:off x="5831507" y="6067109"/>
            <a:ext cx="811948" cy="369334"/>
          </a:xfrm>
          <a:prstGeom prst="rect">
            <a:avLst/>
          </a:prstGeom>
        </p:spPr>
      </p:pic>
      <p:pic>
        <p:nvPicPr>
          <p:cNvPr id="68" name="Picture 67">
            <a:extLst>
              <a:ext uri="{FF2B5EF4-FFF2-40B4-BE49-F238E27FC236}">
                <a16:creationId xmlns:a16="http://schemas.microsoft.com/office/drawing/2014/main" id="{458B6014-5E70-5229-A6CE-43BC60675010}"/>
              </a:ext>
            </a:extLst>
          </p:cNvPr>
          <p:cNvPicPr>
            <a:picLocks noChangeAspect="1"/>
          </p:cNvPicPr>
          <p:nvPr/>
        </p:nvPicPr>
        <p:blipFill>
          <a:blip r:embed="rId15"/>
          <a:stretch>
            <a:fillRect/>
          </a:stretch>
        </p:blipFill>
        <p:spPr>
          <a:xfrm>
            <a:off x="7710487" y="6067109"/>
            <a:ext cx="811948" cy="369334"/>
          </a:xfrm>
          <a:prstGeom prst="rect">
            <a:avLst/>
          </a:prstGeom>
        </p:spPr>
      </p:pic>
      <p:pic>
        <p:nvPicPr>
          <p:cNvPr id="69" name="Picture 68">
            <a:extLst>
              <a:ext uri="{FF2B5EF4-FFF2-40B4-BE49-F238E27FC236}">
                <a16:creationId xmlns:a16="http://schemas.microsoft.com/office/drawing/2014/main" id="{4E89EC3D-CBEE-DC78-8965-639D1E97D03A}"/>
              </a:ext>
            </a:extLst>
          </p:cNvPr>
          <p:cNvPicPr>
            <a:picLocks noChangeAspect="1"/>
          </p:cNvPicPr>
          <p:nvPr/>
        </p:nvPicPr>
        <p:blipFill>
          <a:blip r:embed="rId15"/>
          <a:stretch>
            <a:fillRect/>
          </a:stretch>
        </p:blipFill>
        <p:spPr>
          <a:xfrm>
            <a:off x="9589469" y="6067109"/>
            <a:ext cx="811948" cy="369334"/>
          </a:xfrm>
          <a:prstGeom prst="rect">
            <a:avLst/>
          </a:prstGeom>
        </p:spPr>
      </p:pic>
      <p:sp>
        <p:nvSpPr>
          <p:cNvPr id="70" name="TextBox 69">
            <a:extLst>
              <a:ext uri="{FF2B5EF4-FFF2-40B4-BE49-F238E27FC236}">
                <a16:creationId xmlns:a16="http://schemas.microsoft.com/office/drawing/2014/main" id="{79B4D97D-41AF-A472-57FC-F4C7F79D40DD}"/>
              </a:ext>
            </a:extLst>
          </p:cNvPr>
          <p:cNvSpPr txBox="1"/>
          <p:nvPr/>
        </p:nvSpPr>
        <p:spPr>
          <a:xfrm>
            <a:off x="369673" y="5028242"/>
            <a:ext cx="1203086" cy="369332"/>
          </a:xfrm>
          <a:prstGeom prst="rect">
            <a:avLst/>
          </a:prstGeom>
          <a:noFill/>
        </p:spPr>
        <p:txBody>
          <a:bodyPr wrap="none" rtlCol="0">
            <a:spAutoFit/>
          </a:bodyPr>
          <a:lstStyle>
            <a:defPPr>
              <a:defRPr lang="en-NL"/>
            </a:defPPr>
            <a:lvl1pPr>
              <a:defRPr b="1">
                <a:solidFill>
                  <a:srgbClr val="00597B"/>
                </a:solidFill>
              </a:defRPr>
            </a:lvl1pPr>
          </a:lstStyle>
          <a:p>
            <a:r>
              <a:rPr lang="en-US">
                <a:solidFill>
                  <a:srgbClr val="0082BA"/>
                </a:solidFill>
              </a:rPr>
              <a:t>3. Delivery</a:t>
            </a:r>
            <a:endParaRPr lang="en-NL">
              <a:solidFill>
                <a:srgbClr val="0082BA"/>
              </a:solidFill>
            </a:endParaRPr>
          </a:p>
        </p:txBody>
      </p:sp>
      <p:sp>
        <p:nvSpPr>
          <p:cNvPr id="71" name="TextBox 70">
            <a:extLst>
              <a:ext uri="{FF2B5EF4-FFF2-40B4-BE49-F238E27FC236}">
                <a16:creationId xmlns:a16="http://schemas.microsoft.com/office/drawing/2014/main" id="{79A20270-EAEA-CA1F-1F39-A99C490661B8}"/>
              </a:ext>
            </a:extLst>
          </p:cNvPr>
          <p:cNvSpPr txBox="1"/>
          <p:nvPr/>
        </p:nvSpPr>
        <p:spPr>
          <a:xfrm>
            <a:off x="369673" y="6009550"/>
            <a:ext cx="1257524" cy="369332"/>
          </a:xfrm>
          <a:prstGeom prst="rect">
            <a:avLst/>
          </a:prstGeom>
          <a:noFill/>
        </p:spPr>
        <p:txBody>
          <a:bodyPr wrap="none" rtlCol="0">
            <a:spAutoFit/>
          </a:bodyPr>
          <a:lstStyle>
            <a:defPPr>
              <a:defRPr lang="en-NL"/>
            </a:defPPr>
            <a:lvl1pPr>
              <a:defRPr b="1">
                <a:solidFill>
                  <a:srgbClr val="00597B"/>
                </a:solidFill>
              </a:defRPr>
            </a:lvl1pPr>
          </a:lstStyle>
          <a:p>
            <a:r>
              <a:rPr lang="en-US">
                <a:solidFill>
                  <a:srgbClr val="0082BA"/>
                </a:solidFill>
              </a:rPr>
              <a:t>4. Payment</a:t>
            </a:r>
            <a:endParaRPr lang="en-NL">
              <a:solidFill>
                <a:srgbClr val="0082BA"/>
              </a:solidFill>
            </a:endParaRPr>
          </a:p>
        </p:txBody>
      </p:sp>
      <p:cxnSp>
        <p:nvCxnSpPr>
          <p:cNvPr id="73" name="Straight Arrow Connector 72">
            <a:extLst>
              <a:ext uri="{FF2B5EF4-FFF2-40B4-BE49-F238E27FC236}">
                <a16:creationId xmlns:a16="http://schemas.microsoft.com/office/drawing/2014/main" id="{CBF436F5-FA5F-08E3-44DF-3C4BDF3B6DE4}"/>
              </a:ext>
            </a:extLst>
          </p:cNvPr>
          <p:cNvCxnSpPr/>
          <p:nvPr/>
        </p:nvCxnSpPr>
        <p:spPr>
          <a:xfrm>
            <a:off x="535259" y="1973766"/>
            <a:ext cx="10961648" cy="0"/>
          </a:xfrm>
          <a:prstGeom prst="straightConnector1">
            <a:avLst/>
          </a:prstGeom>
          <a:ln w="127000">
            <a:solidFill>
              <a:srgbClr val="0082BA"/>
            </a:solidFill>
            <a:headEnd w="lg" len="med"/>
            <a:tailEnd type="triangl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9EAE2CD-60F0-AD80-910A-586E50CDEEDC}"/>
              </a:ext>
            </a:extLst>
          </p:cNvPr>
          <p:cNvCxnSpPr>
            <a:cxnSpLocks/>
          </p:cNvCxnSpPr>
          <p:nvPr/>
        </p:nvCxnSpPr>
        <p:spPr>
          <a:xfrm flipH="1">
            <a:off x="535259" y="3021981"/>
            <a:ext cx="10961648" cy="0"/>
          </a:xfrm>
          <a:prstGeom prst="straightConnector1">
            <a:avLst/>
          </a:prstGeom>
          <a:ln w="127000">
            <a:solidFill>
              <a:srgbClr val="0082BA"/>
            </a:solidFill>
            <a:headEnd w="lg" len="med"/>
            <a:tailEnd type="triangle"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DB59DE8-313F-9E55-C1B8-39C1808B884B}"/>
              </a:ext>
            </a:extLst>
          </p:cNvPr>
          <p:cNvCxnSpPr/>
          <p:nvPr/>
        </p:nvCxnSpPr>
        <p:spPr>
          <a:xfrm>
            <a:off x="535259" y="5586761"/>
            <a:ext cx="10961648" cy="0"/>
          </a:xfrm>
          <a:prstGeom prst="straightConnector1">
            <a:avLst/>
          </a:prstGeom>
          <a:ln w="127000">
            <a:solidFill>
              <a:srgbClr val="0082BA"/>
            </a:solidFill>
            <a:headEnd w="lg" len="me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3ED0554-67DC-043A-7B5D-0BB95DD20A6E}"/>
              </a:ext>
            </a:extLst>
          </p:cNvPr>
          <p:cNvCxnSpPr>
            <a:cxnSpLocks/>
          </p:cNvCxnSpPr>
          <p:nvPr/>
        </p:nvCxnSpPr>
        <p:spPr>
          <a:xfrm flipH="1">
            <a:off x="535259" y="6556919"/>
            <a:ext cx="10961648" cy="0"/>
          </a:xfrm>
          <a:prstGeom prst="straightConnector1">
            <a:avLst/>
          </a:prstGeom>
          <a:ln w="127000">
            <a:solidFill>
              <a:srgbClr val="0082BA"/>
            </a:solidFill>
            <a:headEnd w="lg" len="med"/>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8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1" grpId="0"/>
      <p:bldP spid="43"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A07F-B526-45A5-78AD-8E43A69DFD70}"/>
              </a:ext>
            </a:extLst>
          </p:cNvPr>
          <p:cNvSpPr>
            <a:spLocks noGrp="1"/>
          </p:cNvSpPr>
          <p:nvPr>
            <p:ph type="title"/>
          </p:nvPr>
        </p:nvSpPr>
        <p:spPr/>
        <p:txBody>
          <a:bodyPr>
            <a:normAutofit/>
          </a:bodyPr>
          <a:lstStyle/>
          <a:p>
            <a:r>
              <a:rPr lang="en-GB" sz="4000"/>
              <a:t>The essence of Product Information Management</a:t>
            </a:r>
            <a:endParaRPr lang="en-GB" sz="4000" dirty="0"/>
          </a:p>
        </p:txBody>
      </p:sp>
      <p:sp>
        <p:nvSpPr>
          <p:cNvPr id="3" name="Content Placeholder 2">
            <a:extLst>
              <a:ext uri="{FF2B5EF4-FFF2-40B4-BE49-F238E27FC236}">
                <a16:creationId xmlns:a16="http://schemas.microsoft.com/office/drawing/2014/main" id="{0143AFB6-40CB-9E25-0A80-344A1A319594}"/>
              </a:ext>
            </a:extLst>
          </p:cNvPr>
          <p:cNvSpPr>
            <a:spLocks noGrp="1"/>
          </p:cNvSpPr>
          <p:nvPr>
            <p:ph sz="half" idx="1"/>
          </p:nvPr>
        </p:nvSpPr>
        <p:spPr>
          <a:xfrm>
            <a:off x="838199" y="1825625"/>
            <a:ext cx="7307180" cy="4351338"/>
          </a:xfrm>
        </p:spPr>
        <p:txBody>
          <a:bodyPr>
            <a:normAutofit fontScale="92500" lnSpcReduction="20000"/>
          </a:bodyPr>
          <a:lstStyle/>
          <a:p>
            <a:r>
              <a:rPr lang="en-GB"/>
              <a:t>Planning construction takes multiple years</a:t>
            </a:r>
          </a:p>
          <a:p>
            <a:endParaRPr lang="en-GB"/>
          </a:p>
          <a:p>
            <a:r>
              <a:rPr lang="en-GB"/>
              <a:t>Trends in product development</a:t>
            </a:r>
          </a:p>
          <a:p>
            <a:pPr lvl="1"/>
            <a:r>
              <a:rPr lang="en-GB"/>
              <a:t>Product </a:t>
            </a:r>
            <a:r>
              <a:rPr lang="en-GB" dirty="0"/>
              <a:t>diversification increases</a:t>
            </a:r>
          </a:p>
          <a:p>
            <a:pPr lvl="1"/>
            <a:r>
              <a:rPr lang="en-GB"/>
              <a:t>Rapid time to market</a:t>
            </a:r>
            <a:br>
              <a:rPr lang="en-GB"/>
            </a:br>
            <a:br>
              <a:rPr lang="en-GB"/>
            </a:br>
            <a:endParaRPr lang="en-GB" dirty="0"/>
          </a:p>
          <a:p>
            <a:r>
              <a:rPr lang="en-GB" dirty="0"/>
              <a:t>Poor quality of product information leads to</a:t>
            </a:r>
          </a:p>
          <a:p>
            <a:pPr lvl="1"/>
            <a:r>
              <a:rPr lang="en-GB" dirty="0"/>
              <a:t>Wrong product, wrong place, wrong time</a:t>
            </a:r>
          </a:p>
          <a:p>
            <a:pPr lvl="1"/>
            <a:r>
              <a:rPr lang="en-GB" dirty="0"/>
              <a:t>Failure costs, Credit notes</a:t>
            </a:r>
          </a:p>
          <a:p>
            <a:pPr lvl="1"/>
            <a:r>
              <a:rPr lang="en-GB" dirty="0"/>
              <a:t>Additional work</a:t>
            </a:r>
          </a:p>
          <a:p>
            <a:pPr lvl="1"/>
            <a:r>
              <a:rPr lang="en-GB" dirty="0"/>
              <a:t>Liability, damages</a:t>
            </a:r>
          </a:p>
          <a:p>
            <a:pPr lvl="1"/>
            <a:r>
              <a:rPr lang="en-GB" dirty="0"/>
              <a:t>Bad sales figures</a:t>
            </a:r>
          </a:p>
        </p:txBody>
      </p:sp>
      <p:pic>
        <p:nvPicPr>
          <p:cNvPr id="13" name="Picture 12">
            <a:extLst>
              <a:ext uri="{FF2B5EF4-FFF2-40B4-BE49-F238E27FC236}">
                <a16:creationId xmlns:a16="http://schemas.microsoft.com/office/drawing/2014/main" id="{30FAC2CA-C28C-49D0-80F4-0ED26064AE12}"/>
              </a:ext>
            </a:extLst>
          </p:cNvPr>
          <p:cNvPicPr>
            <a:picLocks noChangeAspect="1"/>
          </p:cNvPicPr>
          <p:nvPr/>
        </p:nvPicPr>
        <p:blipFill>
          <a:blip r:embed="rId3"/>
          <a:stretch>
            <a:fillRect/>
          </a:stretch>
        </p:blipFill>
        <p:spPr>
          <a:xfrm>
            <a:off x="7893563" y="1281928"/>
            <a:ext cx="3876190" cy="1828571"/>
          </a:xfrm>
          <a:prstGeom prst="rect">
            <a:avLst/>
          </a:prstGeom>
        </p:spPr>
      </p:pic>
      <p:pic>
        <p:nvPicPr>
          <p:cNvPr id="15" name="Picture 14">
            <a:extLst>
              <a:ext uri="{FF2B5EF4-FFF2-40B4-BE49-F238E27FC236}">
                <a16:creationId xmlns:a16="http://schemas.microsoft.com/office/drawing/2014/main" id="{1BFEB664-423D-3016-D98A-0C895ED0DBFA}"/>
              </a:ext>
            </a:extLst>
          </p:cNvPr>
          <p:cNvPicPr>
            <a:picLocks noChangeAspect="1"/>
          </p:cNvPicPr>
          <p:nvPr/>
        </p:nvPicPr>
        <p:blipFill>
          <a:blip r:embed="rId4"/>
          <a:stretch>
            <a:fillRect/>
          </a:stretch>
        </p:blipFill>
        <p:spPr>
          <a:xfrm>
            <a:off x="8062763" y="4800857"/>
            <a:ext cx="3180952" cy="2057143"/>
          </a:xfrm>
          <a:prstGeom prst="rect">
            <a:avLst/>
          </a:prstGeom>
        </p:spPr>
      </p:pic>
      <p:pic>
        <p:nvPicPr>
          <p:cNvPr id="17" name="Picture 16">
            <a:extLst>
              <a:ext uri="{FF2B5EF4-FFF2-40B4-BE49-F238E27FC236}">
                <a16:creationId xmlns:a16="http://schemas.microsoft.com/office/drawing/2014/main" id="{84DA6763-B9AA-DEEB-8864-029423405EA2}"/>
              </a:ext>
            </a:extLst>
          </p:cNvPr>
          <p:cNvPicPr>
            <a:picLocks noChangeAspect="1"/>
          </p:cNvPicPr>
          <p:nvPr/>
        </p:nvPicPr>
        <p:blipFill>
          <a:blip r:embed="rId5"/>
          <a:stretch>
            <a:fillRect/>
          </a:stretch>
        </p:blipFill>
        <p:spPr>
          <a:xfrm>
            <a:off x="8253239" y="3107891"/>
            <a:ext cx="2990476" cy="1695238"/>
          </a:xfrm>
          <a:prstGeom prst="rect">
            <a:avLst/>
          </a:prstGeom>
        </p:spPr>
      </p:pic>
      <p:pic>
        <p:nvPicPr>
          <p:cNvPr id="20" name="Graphic 19" descr="Checkbox Crossed with solid fill">
            <a:extLst>
              <a:ext uri="{FF2B5EF4-FFF2-40B4-BE49-F238E27FC236}">
                <a16:creationId xmlns:a16="http://schemas.microsoft.com/office/drawing/2014/main" id="{86EF6681-6583-5FB3-A1EE-30C12462B16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56732" y="3517288"/>
            <a:ext cx="2958790" cy="2958790"/>
          </a:xfrm>
          <a:prstGeom prst="rect">
            <a:avLst/>
          </a:prstGeom>
        </p:spPr>
      </p:pic>
      <p:pic>
        <p:nvPicPr>
          <p:cNvPr id="21" name="Graphic 20" descr="Checkbox Crossed with solid fill">
            <a:extLst>
              <a:ext uri="{FF2B5EF4-FFF2-40B4-BE49-F238E27FC236}">
                <a16:creationId xmlns:a16="http://schemas.microsoft.com/office/drawing/2014/main" id="{F72A8A0F-FA5A-E24D-E847-ADDFD5A385E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18519" y="4228812"/>
            <a:ext cx="2958790" cy="2958790"/>
          </a:xfrm>
          <a:prstGeom prst="rect">
            <a:avLst/>
          </a:prstGeom>
        </p:spPr>
      </p:pic>
      <p:pic>
        <p:nvPicPr>
          <p:cNvPr id="22" name="Graphic 21" descr="Checkbox Checked with solid fill">
            <a:extLst>
              <a:ext uri="{FF2B5EF4-FFF2-40B4-BE49-F238E27FC236}">
                <a16:creationId xmlns:a16="http://schemas.microsoft.com/office/drawing/2014/main" id="{8FD1370C-2C87-7B7F-F864-E9E6DEB55F6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88573" y="5115469"/>
            <a:ext cx="1427918" cy="1427918"/>
          </a:xfrm>
          <a:prstGeom prst="rect">
            <a:avLst/>
          </a:prstGeom>
        </p:spPr>
      </p:pic>
      <p:sp>
        <p:nvSpPr>
          <p:cNvPr id="23" name="TextBox 22">
            <a:extLst>
              <a:ext uri="{FF2B5EF4-FFF2-40B4-BE49-F238E27FC236}">
                <a16:creationId xmlns:a16="http://schemas.microsoft.com/office/drawing/2014/main" id="{64B255ED-966C-9DA4-C4C3-2747BDBE1090}"/>
              </a:ext>
            </a:extLst>
          </p:cNvPr>
          <p:cNvSpPr txBox="1"/>
          <p:nvPr/>
        </p:nvSpPr>
        <p:spPr>
          <a:xfrm>
            <a:off x="5270809" y="5480903"/>
            <a:ext cx="2173737" cy="830997"/>
          </a:xfrm>
          <a:prstGeom prst="rect">
            <a:avLst/>
          </a:prstGeom>
          <a:noFill/>
        </p:spPr>
        <p:txBody>
          <a:bodyPr wrap="none" rtlCol="0">
            <a:spAutoFit/>
          </a:bodyPr>
          <a:lstStyle/>
          <a:p>
            <a:r>
              <a:rPr lang="en-US" sz="2400" b="1">
                <a:solidFill>
                  <a:srgbClr val="00B050"/>
                </a:solidFill>
              </a:rPr>
              <a:t>GOOD QUALITY</a:t>
            </a:r>
            <a:br>
              <a:rPr lang="en-US" sz="2400" b="1">
                <a:solidFill>
                  <a:srgbClr val="00B050"/>
                </a:solidFill>
              </a:rPr>
            </a:br>
            <a:r>
              <a:rPr lang="en-US" sz="2400" b="1">
                <a:solidFill>
                  <a:srgbClr val="00B050"/>
                </a:solidFill>
              </a:rPr>
              <a:t>PRODUCT DATA</a:t>
            </a:r>
            <a:endParaRPr lang="en-NL" sz="2400" b="1">
              <a:solidFill>
                <a:srgbClr val="00B050"/>
              </a:solidFill>
            </a:endParaRPr>
          </a:p>
        </p:txBody>
      </p:sp>
    </p:spTree>
    <p:extLst>
      <p:ext uri="{BB962C8B-B14F-4D97-AF65-F5344CB8AC3E}">
        <p14:creationId xmlns:p14="http://schemas.microsoft.com/office/powerpoint/2010/main" val="2385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3F2F1C8-1CB0-4123-B769-3E63B98597C2}" vid="{0EECB1FC-B3BC-4C94-A4DD-B2D9620A4A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0f680c-e346-47e6-9f97-3d70232a39ff">
      <Terms xmlns="http://schemas.microsoft.com/office/infopath/2007/PartnerControls"/>
    </lcf76f155ced4ddcb4097134ff3c332f>
    <TaxCatchAll xmlns="88619b9f-9df5-4d8a-8452-a2e884ced0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130D4D74F9F548ACAC562D7C447B2E" ma:contentTypeVersion="16" ma:contentTypeDescription="Create a new document." ma:contentTypeScope="" ma:versionID="429359457c23fbd3b79778e45e814f40">
  <xsd:schema xmlns:xsd="http://www.w3.org/2001/XMLSchema" xmlns:xs="http://www.w3.org/2001/XMLSchema" xmlns:p="http://schemas.microsoft.com/office/2006/metadata/properties" xmlns:ns2="020f680c-e346-47e6-9f97-3d70232a39ff" xmlns:ns3="88619b9f-9df5-4d8a-8452-a2e884ced0f8" targetNamespace="http://schemas.microsoft.com/office/2006/metadata/properties" ma:root="true" ma:fieldsID="618687277f4dd9cddbd305dbbe6fd5dd" ns2:_="" ns3:_="">
    <xsd:import namespace="020f680c-e346-47e6-9f97-3d70232a39ff"/>
    <xsd:import namespace="88619b9f-9df5-4d8a-8452-a2e884ced0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0f680c-e346-47e6-9f97-3d70232a39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60a579b-6eb9-407b-a1c7-71f25b723b2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619b9f-9df5-4d8a-8452-a2e884ced0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d7b50b0-02cf-46b0-a657-eda5dd8cb724}" ma:internalName="TaxCatchAll" ma:showField="CatchAllData" ma:web="88619b9f-9df5-4d8a-8452-a2e884ced0f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4C8D91-0BD1-42DE-ACBE-70D1B7182998}">
  <ds:schemaRefs>
    <ds:schemaRef ds:uri="http://purl.org/dc/dcmitype/"/>
    <ds:schemaRef ds:uri="http://purl.org/dc/elements/1.1/"/>
    <ds:schemaRef ds:uri="http://www.w3.org/XML/1998/namespace"/>
    <ds:schemaRef ds:uri="88619b9f-9df5-4d8a-8452-a2e884ced0f8"/>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020f680c-e346-47e6-9f97-3d70232a39ff"/>
    <ds:schemaRef ds:uri="http://schemas.microsoft.com/office/2006/metadata/properties"/>
  </ds:schemaRefs>
</ds:datastoreItem>
</file>

<file path=customXml/itemProps2.xml><?xml version="1.0" encoding="utf-8"?>
<ds:datastoreItem xmlns:ds="http://schemas.openxmlformats.org/officeDocument/2006/customXml" ds:itemID="{1A2071A5-F81C-4038-B4EB-614B52FCE132}">
  <ds:schemaRefs>
    <ds:schemaRef ds:uri="http://schemas.microsoft.com/sharepoint/v3/contenttype/forms"/>
  </ds:schemaRefs>
</ds:datastoreItem>
</file>

<file path=customXml/itemProps3.xml><?xml version="1.0" encoding="utf-8"?>
<ds:datastoreItem xmlns:ds="http://schemas.openxmlformats.org/officeDocument/2006/customXml" ds:itemID="{C3811914-B1EC-4610-B5B1-451D2EA8426E}"/>
</file>

<file path=docProps/app.xml><?xml version="1.0" encoding="utf-8"?>
<Properties xmlns="http://schemas.openxmlformats.org/officeDocument/2006/extended-properties" xmlns:vt="http://schemas.openxmlformats.org/officeDocument/2006/docPropsVTypes">
  <Template>ETIM Power point template 2024</Template>
  <TotalTime>8838</TotalTime>
  <Words>4755</Words>
  <Application>Microsoft Office PowerPoint</Application>
  <PresentationFormat>Widescreen</PresentationFormat>
  <Paragraphs>671</Paragraphs>
  <Slides>42</Slides>
  <Notes>39</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42</vt:i4>
      </vt:variant>
    </vt:vector>
  </HeadingPairs>
  <TitlesOfParts>
    <vt:vector size="47" baseType="lpstr">
      <vt:lpstr>Aptos</vt:lpstr>
      <vt:lpstr>Arial</vt:lpstr>
      <vt:lpstr>Calibri</vt:lpstr>
      <vt:lpstr>Soleil</vt:lpstr>
      <vt:lpstr>Office Theme</vt:lpstr>
      <vt:lpstr>ETIM Product Classification Masterclass</vt:lpstr>
      <vt:lpstr>Program</vt:lpstr>
      <vt:lpstr>What is ETIM</vt:lpstr>
      <vt:lpstr>ETIM Technical Information Model </vt:lpstr>
      <vt:lpstr>Used globally</vt:lpstr>
      <vt:lpstr>PowerPoint Presentation</vt:lpstr>
      <vt:lpstr>The Essence of Product Data Exchange</vt:lpstr>
      <vt:lpstr>Supply chain processes in construction</vt:lpstr>
      <vt:lpstr>The essence of Product Information Management</vt:lpstr>
      <vt:lpstr>The KPI’s no one considers, while everyone should</vt:lpstr>
      <vt:lpstr>Product data exchange, no standards</vt:lpstr>
      <vt:lpstr>Product classification</vt:lpstr>
      <vt:lpstr>ETIM product classification is…</vt:lpstr>
      <vt:lpstr>A TV is not a refrigerator</vt:lpstr>
      <vt:lpstr>Products and features, no standards</vt:lpstr>
      <vt:lpstr>Products and features, no standards</vt:lpstr>
      <vt:lpstr>ETIM Classification</vt:lpstr>
      <vt:lpstr>PowerPoint Presentation</vt:lpstr>
      <vt:lpstr>PowerPoint Presentation</vt:lpstr>
      <vt:lpstr>PowerPoint Presentation</vt:lpstr>
      <vt:lpstr>Preferred terminology for class EC000003</vt:lpstr>
      <vt:lpstr>ETIM Classification data</vt:lpstr>
      <vt:lpstr>Products and features, ETIM Classification</vt:lpstr>
      <vt:lpstr>Products and features, ETIM Classification</vt:lpstr>
      <vt:lpstr>Use Cases</vt:lpstr>
      <vt:lpstr>Standards enable Off-the-shelf Software</vt:lpstr>
      <vt:lpstr>Automated uploads and search optimization</vt:lpstr>
      <vt:lpstr>Datapooling</vt:lpstr>
      <vt:lpstr>Classification in the customer journey  </vt:lpstr>
      <vt:lpstr>Business Intelligence</vt:lpstr>
      <vt:lpstr>Procurement optimization analysis</vt:lpstr>
      <vt:lpstr>Price and discount management</vt:lpstr>
      <vt:lpstr>Governance</vt:lpstr>
      <vt:lpstr>PowerPoint Presentation</vt:lpstr>
      <vt:lpstr>ETIM Classification:  bottom up concencus</vt:lpstr>
      <vt:lpstr>Why adopt?</vt:lpstr>
      <vt:lpstr>Benefits of using ETIM</vt:lpstr>
      <vt:lpstr>Join the ETIM Community</vt:lpstr>
      <vt:lpstr>PowerPoint Presentation</vt:lpstr>
      <vt:lpstr>Extra content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Jeroen van der Holst</dc:creator>
  <cp:lastModifiedBy>Jeroen van der Holst</cp:lastModifiedBy>
  <cp:revision>2</cp:revision>
  <dcterms:created xsi:type="dcterms:W3CDTF">2026-03-04T09:00:12Z</dcterms:created>
  <dcterms:modified xsi:type="dcterms:W3CDTF">2026-03-25T19:25:28Z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0x010100DA130D4D74F9F548ACAC562D7C447B2E</vt:lpwstr>
  </property>
  <property fmtid="{D5CDD505-2E9C-101B-9397-08002B2CF9AE}" pid="3" name="MediaServiceImageTags">
    <vt:lpwstr/>
  </property>
</Properties>
</file>